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16:14:36.296"/>
    </inkml:context>
    <inkml:brush xml:id="br0">
      <inkml:brushProperty name="width" value="0.05292" units="cm"/>
      <inkml:brushProperty name="height" value="0.05292" units="cm"/>
      <inkml:brushProperty name="color" value="#FF0000"/>
    </inkml:brush>
  </inkml:definitions>
  <inkml:trace contextRef="#ctx0" brushRef="#br0">32364 6181 0,'-21'0'594,"-1"21"-579,1-21-15,-21 0 110,0 0-110,20 0 15,-62 0 1,63 0 0,-1 0-1,1 0 95,0 0-110,0 0 15,-21 0 110,-1 0-109,1 0-16,21 0 109,0 0-109,-1 0 16,-20 0 0,21 0-1,0 0 1,0 0-1,-1 0 1,-20 0 78,0 0-79,21 0-15,-1 0 141,-20 0-141,21 0 16,0 21-1,0 0 32,-1-21-16,1 0-15,21 21 0,-21-21 77,21 22-93,-21-22 16,0 21 93,0-21-93,21 21 0,0 0 15,0 0 47,0 0-62,0 1-1,-22-22 1,22 21 46,0 0-46,0 0 15,0 0-31,0 0 32,0 1-17,0-1 360,0 0-375,0 0 31,22-21 1,-22 21 93,21-21-94,0 0 78,21 0-109,-21 0 188,1 0-16,-1 0-47,0 0-110,0 0-15,0 0 125,0 0-109,1 0-16,-1 0 16,0 0 124,21 0 16,-21 0-140,1 0 31,-1 0-31,0 0-1,0 0 79,0 0-94,0 0 16,1 0 77,20 0-77,-42-21 0,63 21-1,-41 0 1,-1 0-16,0 0 109,0 0-93,0 0 156,0 0-47,1-21-110,-1 21-15,21 0 16,-21 0 15,0 0 47,22 0-62,-1 0-16,-21 0 16,0-21 280,1 21-171,-22-21 16,21 21-141,0 0 31,-21-22-31,0 1 16,21 21 15,-21-21 63,0 0-63,21 21-15,-21-21 109,21 0-110,1 21 1,-1-22-16,-21 1 234,0 0-140,-21 21-78,21-21-1,-22 21 110,1-21-31,21 0-78,-21 21 93,21-22-109,-21 1 16,0 21 156,0-21-125,-1 21 265,1 0-140,0 0-156,21-21-1,-21 21 110,0-21-94,0 21 344,21-21-250,-22 21-125</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42:17.667"/>
    </inkml:context>
    <inkml:brush xml:id="br0">
      <inkml:brushProperty name="width" value="0.05292" units="cm"/>
      <inkml:brushProperty name="height" value="0.05292" units="cm"/>
      <inkml:brushProperty name="color" value="#C00000"/>
    </inkml:brush>
  </inkml:definitions>
  <inkml:trace contextRef="#ctx0" brushRef="#br0">28638 7366 0,'-21'0'578,"0"0"-578,0 0 31,0 0-31,0 0 187,-1 0-171,-20 0 62,21 0-62,-21 0-1,20 0 1,1 0 15,0 0-15,0-21 0,-21 21-1,20 0 1,1 0-1,0 0 1,0 0 0,0 0-1,0 0 1,-1 0-16,1 0 31,0 0 0,0 0-15,0 0 15,0 0-15,-1 0 0,1 0-1,0 0 1,-21 0-1,21 0 1,-1 0 15,1 0 1,0 0-1,0 0-16,0 0 1,0 0 47,-1 0-48,22 21 1,-21-21-1,0 21 17,0 0-17,21 1 17,0-1-32,-21-21 15,21 21 1,0 0 15,-21-21-15,21 21-16,0 0 15,0 1 1,-22-1-16,22 0 16,0 0-1,0 0 16,0 0 32,0 1-47,0-1 30,0 0 17,0 0-47,0 0-1,22 0 1,-1-21-1,0 22-15,-21-1 16,21-21 0,-21 21 15,21-21-15,0 0-1,22 21 1,-1-21-1,-21 0 1,0 0 203,1 0-204,-1 21-15,0-21 16,0 0 0,0 0-1,0 0 79,-21 21-78,22-21 109,-1 0-110,0 0 1,0 0 15,0 0-15,0 0-1,1 0 1,20 0 0,-21 0-1,0 0-15,0 0 16,22 0 0,-22 0-16,0 0 15,0 0 1,0 0 93,-21-21-15,22 21-94,-1 0 16,0 0 93,21-21-109,-21 21 31,1 0 94,-22-21-109,21 21-1,0 0 110,-21-21-109,21 21 0,0 0 109,-21-21-125,21 21 31,1 0-15,-22-22-1,0 1 79,0 0-78,21 21 15,-21-21-16,0 0 48,0 0 15,0-1-78,0 1 31,21 21-31,-21-21 47,0 0 47,0 0-78,0 0 62,0-1-16,0 1-46,0 0 15,0 0 110,0 0-16,-21 0-16,0 21 32,-1 0-16,22-22-78,-21 22-16,21-21-31,-21 21 78,21-21-47,-21 0 0,0 21 438,0 0-453,-1 0 15,1 0 0,0 0-15</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2T11:35:30.993"/>
    </inkml:context>
    <inkml:brush xml:id="br0">
      <inkml:brushProperty name="width" value="0.05292" units="cm"/>
      <inkml:brushProperty name="height" value="0.05292" units="cm"/>
      <inkml:brushProperty name="color" value="#FF0000"/>
    </inkml:brush>
  </inkml:definitions>
  <inkml:trace contextRef="#ctx0" brushRef="#br0">33083 7239 0,'0'21'266,"-21"-21"-251,0 43 1,-21-43 0,-1 0-1,1 0 1,42 21 15,-21-21-15,0 0-1,0 0 17,-1 0-32,1 0 15,0 0 1,0 0-1,0 0 17,21 21-17,-21-21 17,-1 0-17,1 0 16,0 0-31,-21 0 32,-22 0-17,1 0 1,42 0 0,-1 0-1,1 0 1,0 0-1,0 0 1,-43 0 0,43 0-1,-42 0 1,42 0 0,-1 0-1,1 0 16,-21 0 1,21 0-17,-43 0 1,22 0 0,21 0-1,-22 0 1,22 0-1,0 0 17,0 0 15,0 0-47,0 0 15,-1 0 1,1 0-16,0 0 15,0 0 1,0 0-16,0 0 156,-1 0-140,1 0 109,0 0-125,0 0 16,0 0-1,0 0 1,-1 0-1,1 0 32,0 0-15,0 0-32,0 0 15,0 0 1,-22 0-1,22 0 17,0 0 77,0 0-93,21 21 77,-21 0-93,21 0 16,0 1 0,0-1 15,0 0-15,0 0-1,-22-21 1,22 21-1,0 0 1,0 1 0,0-1-1,0 0 1,0 0 0,0 0-1,0 0 16,0 1 16,0-1-31,-21 0 0,21 0 15,0 0-16,0 22 1,0-22 0,0 21 15,0-21-15,-21-21-16,21 43 15,0-22 1,0 0-1,0 0 48,0 0-32,21 0-31,0-21 16,1 0-1,-1 0 17,0 0-17,0 0 1,0 0 0,22 0-1,-1 0 1,0 0-1,-21 0 17,22 0-17,-22 0 1,0 0 0,21 0-1,43 0 1,21 0-1,-64-21 1,-21 21 0,1 0-1,-1 0 1,0 0 0,21 0-1,1 0 1,-22 0-1,0-21-15,21 21 32,-21 0-32,-21-21 15,22 21 1,-1 0 234,0 0-234,0 0-1,0 0 16,-21-21-31,21 21 16,1 0 15,-1 0-15,42 0 0,-20 0-1,-22 0 1,0 0 93,0-21-109,0 21 16,22 0-1,-22 0 17,0 0 46,0 0-63,21-22-15,-20 22 16,-1 0 78,21-21-79,0 0 110,-20 21-109,-1 0 78,0 0-79,0-21 32,0 21-15,22 0 30,-22 0-62,0-21 16,0 21-1,0 0 1,0 0 31,1 0 93,-1-21-61,-21-1-64,21 22 1,0 0 15,0-21-15,0 21 15,1-21 47,-1 21-62,0-21-1,0 0 1,0 21 31,-21-21-32,21 21 1,1 0-16,-22-22 16,21 22-1,0-21 1,-21 0 0,0 0 93,0 0-62,0 0 31,0-1-62,0 1 77,0 0-46,-21 21-47,0-21 125,-1 21-109,22-21 15,-21 21 32,0 0-17,21-21-46,-42 21 16,42-22 0,-21 22-1,21-21 95,-22 21-110,22-21 15,-21 0 126,0 21-141,0 0 31,21-21-15,-21 0 78,0 21 93,21-22-171,-22 1 62,1 21-47,21-21-15,-21 21 531</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2T11:51:06.042"/>
    </inkml:context>
    <inkml:brush xml:id="br0">
      <inkml:brushProperty name="width" value="0.05292" units="cm"/>
      <inkml:brushProperty name="height" value="0.05292" units="cm"/>
      <inkml:brushProperty name="color" value="#C00000"/>
    </inkml:brush>
  </inkml:definitions>
  <inkml:trace contextRef="#ctx0" brushRef="#br0">30226 7197 0,'0'21'375,"-21"0"-344,0-21-31,-1 21 31,1-21-31,21 21 31,-21-21-31,0 0 16,-21 0 0,20 0 15,1 0 0,-21 22-15,0-22-16,-22 0 15,43 0-15,-21 0 16,20 0 15,-41 0 47,42 0-78,0 0 16,-1 0 0,1 0 15,0 0-15,0 0 15,0 0 31,-22 0-62,1 0 16,0 0 0,21 0 30,-1 0-30,1 0 0,0 0-16,0 0 15,0 0 1,-22 0 0,22 0 15,0 0-16,0 0 1,0 0 0,0 0-1,-22 0 1,22 0 15,0 0-15,0 0-1,0 0 1,-1 0 0,1 0-1,-21 0 1,0 0 0,20 0-1,-20 0 1,21 0-16,0 0 47,21 21-47,-21-21 31,-1 0-15,1 0-1,-21 0 1,0 21-1,-22-21 1,22 21 0,21-21-1,-1 0 110,1 0-125,0 0 16,0 0-16,21-21 47,0 0-32,-21 21 345,0 0-345,-1 0 1,-20 0 0,21 0-1,-21 0 1,20 0 0,-20 0-1,21 0-15,0 0 16,0 0-1,-1 0 17,1 0-17,0 0 1,0 0 0,0 0-16,0 0 15,-1 0 1,-20 0 78,21 0-79,-21 0-15,20 0 16,1 0-1,0 0 1,0 0 78,-21 0-79,20 0 1,22 21-16,-21-21 47,0 0-31,21 21-1,0 0 16,-21-21-15,21 21-16,0 1 31,0-1-31,-21 0 16,21 0 31,0 0-16,0 0 0,0 1 1,0-1-17,0 21 1,0-21 15,-21-21-15,21 21-16,0 1 109,0-1-78,21-21 16,0 0-16,-21 21-31,42-21 16,1 21 0,-22 0-1,0-21 17,42 0 61,-20 0-77,-1 0-16,-21 0 16,0 0 109,1 0-110,20 0-15,-21 0 141,-21 21-141,21-21 0,0 0 140,22 0-124,-22 0-16,0 0 16,0 0-1,0 0 17,1 0-1,-1 0-31,21 0 15,0 0 1,1 0 0,-22 0-1,21 0 110,-21 0-125,1 0 16,-1 0 0,0 0 15,0 0-16,43 0 1,-43 0 0,0 0 15,0 0 31,0 0-46,43 0-16,-43 0 16,42 0-1,-41 0 126,20 0 250,-21 0-376,21 0-15,-20 0 16,-1 22-1,21-22 1,0 0 0,-20 0-1,-1 0 1,0 0 0,0 0-1,0 0 141,0 0-156,1 0 32,-1 0-32,0 0 15,0 0 1,0 0 0,0 0 15,1 0-16,-1 0 1,0 0 0,0 0-1,21 0 1,-20 0 0,-1 0-1,21 0 48,-21 0-63,0 0 15,1 0 1,-1 0 125,-21 21 155,42-21-202,-21 0-78,0 0-16,1 0 15,-1 0 1,21 21 0,22-21-1,-43 0 1,0 0 0,21 0-1,-21 0 1,22 0 15,-22 0-15,0 0-1,0 0 79,0 0-94,22 0 16,-1 0-1,-21 0 1,0 0 109,1 0-16,20 0-93,-21 0 0,-21-21-1,21 21 1,0-21-1,-21-1 32,22 1 0,-1 21-31,0 0-1,-21-21 1,0 0 0,0 0 31,0 0-16,21-1-16,-21 1 1,0 0 15,0 0 1,0 0 30,0 0-46,0-1-1,21 1 17,-21 0 93,0 0-110,0 0 48,0 0 15,0-1-47,0 1 94,-21 21-109,0-21 93,21 0-78,0 0 94,-21 21-109,0 0 125,-1 0-32,1 0-93,21-21-1,-21 21 1,21-22-1,-42 22 110,21 0-125,-1-21 16,1 21 0,0 0 109,0 0-110,0 0-15,0 0 735,-43 0-720,43 0-15,21-21 500,-21 21-484</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2T11:58:01.654"/>
    </inkml:context>
    <inkml:brush xml:id="br0">
      <inkml:brushProperty name="width" value="0.05292" units="cm"/>
      <inkml:brushProperty name="height" value="0.05292" units="cm"/>
      <inkml:brushProperty name="color" value="#FF0000"/>
    </inkml:brush>
  </inkml:definitions>
  <inkml:trace contextRef="#ctx0" brushRef="#br0">33126 7281 0,'0'22'250,"0"-1"-234,-21 0 0,-22 0-1,22-21 1,0 0 46,0 0-46,21 21 0,-21-21-1,21 21 1,-22-21 0,-20 0-1,21 0 1,0 0-16,0 0 15,-1 0-15,-20 0 16,21 0-16,-43 0 16,22 0-1,21 0 1,0 0 15,0 0-15,-1 0-1,-20 0-15,0 0 16,-1 0-16,22 0 16,0 0 77,0 0-77,-21 0 0,20 0-1,1 0 48,0 0-32,0 0-31,0 0 16,0 0-1,-22 0 1,22 0 0,0 0-1,0 0 16,0 0-15,-1 0 0,1 0-1,0 0 1,0 0 15,0 0-15,21-21-16,-21 21 15,-1 0-15,1 0 16,0 0 109,0 0-109,0 0-16,0 0 15,-1 0 32,-20 0 172,21 0-203,0 0-1,0-21 141,-1 21 16,-20 0-172,21 0 16,-21 0 0,-1 0 124,22 0-124,0 0 140,0 21-140,21 0 124,-21-21-46,21 22-63,0-1-31,-22-21 16,22 21 0,0 0 46,-21-21-62,21 21 16,0 0-1,0 1 1,-21-22 46,21 21-46,0 0 0,0 0-16,-21 0 15,21 0 17,0 1-17,0-1 1,-21-21-1,21 21 1,0 0 0,0 0-1,-21 0 1,21 1 93,0-1-31,21-21-15,0 21-47,0-21 46,0 21-46,0-21-1,1 0 1,-1 0 0,0 0 15,0 0-16,0 0 1,0 0 0,1 0-1,20 0 126,0 0-125,1 0-16,20 0 31,-21 0-16,-20 0 1,-1 0 0,0 0 15,21 0-15,-21 0-1,22 0 1,-22 0-1,21 0 95,1 0-95,-1 0-15,-21 0 16,0 0 0,0 0-1,1 0 63,-1 0-62,21 0-16,0 0 16,1 0 93,20 0-93,1 0-16,-43 0 15,21 0 1,1 0 93,20 0-109,1 0 16,-43 0-16,0-21 16,21 21 93,1 0-93,-22 0-16,21 0 15,-42-21 1,21 21 62,22-21-62,-22 21-16,0 0 140,0-22-140,0 22 172,-21-21-172,21 0 203,1 21-15,-22-21-173,21 21 95,0-21-95,0 21 1,0-21 0,0 21-1,1 0 1,-22-22 78,0 1-79,0 21 63,0-21-15,0 0 62,0 0 0,0 0-63,-22 21-30</inkml:trace>
  <inkml:trace contextRef="#ctx0" brushRef="#br0" timeOffset="5920.1178">33253 7641 0,'0'0'0,"0"-21"0,0-21 16,0 21 0,0-1 249,0 1-233,0 0-32,0 0 31,0 0 47,0 0-16,0-1 95,0 1-142,0 0 110,-21 21-93,21-21-32,0 0 156,-22 21-156,1 0 109,0 0-31,0 0 0,0 0 313</inkml:trace>
</inkml:ink>
</file>

<file path=ppt/ink/ink1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3T11:47:06.429"/>
    </inkml:context>
    <inkml:brush xml:id="br0">
      <inkml:brushProperty name="width" value="0.05292" units="cm"/>
      <inkml:brushProperty name="height" value="0.05292" units="cm"/>
      <inkml:brushProperty name="color" value="#FF0000"/>
    </inkml:brush>
  </inkml:definitions>
  <inkml:trace contextRef="#ctx0" brushRef="#br0">32851 8551 0,'-43'0'297,"22"0"-297,-21 22 15,-64-22 1,21 0-1,43-22 1,-22 22 0,22 0-1,21 0 1,0 0 0,0 0-1,-1-21 1,1 21-1,0-21 1,0 21 0,0 0 15,-22 0-15,22 0 15,-21 0-16,21 0 1,0 0 15,-1 0 126,1 0-142,0 0 126,-21 0-141,21 0 15,-22 21 1,1-21 93,21 0-93,0 21 78,-1-21 31,1 22-47,21-1-47,0 0-31,0 0 16,0 0-1,0 0 17,0 1 61,0-1-61,-21-21-32,21 21 93,0 0-77,0 0 0,0 0 93,0 1 0,0-1-109,0 0 16,0 21 0,0-21-1,0 1 17,0-1 93,0 0-16,0 0-93,0 0 140,0 0-141,21 1 64,0-1-64,1 21 1,-22-21-1,21-21 110,0 43-125,0-43 16,0 0 78,0 0-79,1 0 1,-1 0 93,21 0-93,-21 0-16,0 0 16,1 0 93,41 0-93,22-22-16,-43 22 15,0-21 1,64 0 0,-42 21-1,-43 0 1,0-21-1,0 21 1,0 0 0,43-64-1,-22 64-15,-21 0 16,1-21 0,20 21-1,-21 0 173,21 0-173,1-21-15,-22 21 32,0-21 46,0 0-63,0 0 1,-21-1 62,0-20-47,0 21-15,0-21 0,0 20-1,0-20 1,0 21 15,22 21-15,-22-21-1,0 0 1,0-1 0,0 1-16,0 0 15,0 0-15,0 0 110,0 0-79,-22 21 156,1 0-187,21-22 32,-21 22-17,0 0 188,-21 0-187,-1 0-16,22 0 16,-21 0 609,21 0-625,21-21 15,-22 21 1</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3T12:05:22.918"/>
    </inkml:context>
    <inkml:brush xml:id="br0">
      <inkml:brushProperty name="width" value="0.05292" units="cm"/>
      <inkml:brushProperty name="height" value="0.05292" units="cm"/>
      <inkml:brushProperty name="color" value="#FF0000"/>
    </inkml:brush>
  </inkml:definitions>
  <inkml:trace contextRef="#ctx0" brushRef="#br0">32025 9843 0,'-42'0'328,"-64"0"-328,-42 21 16,21-21-1,84 0 1,22 0 15,21-21-31,-21 21 16,0 0-1,0 0-15,0 0 16,-1 0-16,-20 0 16,0 0-16,-1 0 15,1 0 1,21-22-1,0 22 1,0-21 0,-1 21 15,1 0-31,0 0 31,0 0-15,0 0-1,0 0 1,-1 0-16,1 0 63,0 0-48,0 0 16,0 0 1,0 0-17,-1 0 32,1 0-16,0 0-15,0 21 15,0-21 16,21 22-31,-21-22-16,21 21 15,-22-21 17,1 21-17,0-21 48,21 21-48,0 0 17,0 0-17,0 1 1,0-1 0,0 0-1,-21 0 1,21 0 62,0 0-62,0 1-1,0-1 1,0 0-1,0 0 17,0 0-17,0 0-15,0 1 16,0-1-16,0 21 16,0-21-1,0 0 1,0 1 218,63-1-218,-20-21-16,-22 0 15,42 0 95,1 0-95,-43 0-15,0 0 16,0 0 0,1 0 93,-1 0-109,0 0 125,21 0-109,-21 0-16,1 0 15,-1 21-15,0-21 32,21 0 46,1 0-63,-22 0-15,21 0 16,22 0 0,-43 0-1,0 0 126,0 0-32,0 0-109,0 0 16,22 0-1,-1 0 79,-21 0-78,43 0-16,-1-21 15,1 21 1,-43 0 0,0 0 62,21 0-63,-20 0-15,20-21 32,-21 21-17,0 0 95,0 0-110,1-22 15,-1 1 95,0 21-95,-21-21-15,0 0 32,0 0 30,21 21-31,-21-21-15,21-1 0,-21 1 109,0 0-125,0 0 31,0 0 63,0 0-79,0-1 1,0 1 156,0 0-47,0 0-110,0 0-15,-21 21 16,21-21 0,-21 21-1,0 0 16,21-22-15,-21 22 0,-1 0-16,1-21 15,21 0-15,0 0 16,0 0 15,-21 21 79,21-21-95,-21 21 407,21-22-422,-21 22 16,0-21-1,-1 21 1,1 0 0</inkml:trace>
</inkml:ink>
</file>

<file path=ppt/ink/ink1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3T12:13:46.052"/>
    </inkml:context>
    <inkml:brush xml:id="br0">
      <inkml:brushProperty name="width" value="0.05292" units="cm"/>
      <inkml:brushProperty name="height" value="0.05292" units="cm"/>
      <inkml:brushProperty name="color" value="#FF0000"/>
    </inkml:brush>
  </inkml:definitions>
  <inkml:trace contextRef="#ctx0" brushRef="#br0">31898 10499 0,'-21'0'219,"-21"0"-204,20 0 1,-83 0 0,-86 0-1,-42 0 1,85 0-1,127 0-15,0 0 16,0 0-16,-1 0 31,-20 0-31,0 0 16,-43 0 0,64 0-1,-21 0 1,20 0 46,1 0-46,0 0-16,0 0 16,0 0 15,0 0 0,-1 0-31,1 0 16,-21 21-1,21-21 1,0 21 0,-1-21-1,1 21 1,0 22-1,0-22 1,0 0 0,21 0-1,0 0 1,0 0 0,0 1-1,0-1 1,0 0-1,0 0 17,0 0-17,0 0 1,0 1 0,-21-1-1,21 0 1,21 0 62,21 0-78,-21-21 0,22 0 16,-22 0-1,0 21 1,0-21-16,0 0 15,0 22 1,1-22 15,-1 0-15,63 0 0,1 0 15,-21 0-16,-1 0 1,-42 0 125,0 0-126,1 0-15,-1 0 16,0 0 46,21 0-46,1 0 0,20 0-1,1 21 1,-22-21 0,-21 0-1,0 0 1,-21 21 31,43-21-47,-1 0 15,-21 0 95,21 0-110,1 0 15,-22 0 1,0 0 0,0 0 77,22 0-77,20 0 0,22 0-1,-64 0 95,0 0-110,0-21 15,0 21 1,1-21 78,-1 21-94,21-22 15,-21 1 1,0 21-16,1-21 15,-22 0 95,0 0-110,0 0 15,21 21-15,-21-22 16,0 1-16,0 0 16,0 0 46,0 0-46,-21 21 15,21-43-15,-22 43-1,1-21 110,0 21-109,21-21-16,0 0 31,-21 0 79,0 21-95,21-21 1,-21 21 93,-1-22-78,1 22 1,21-21 140,0 0-157,-21 0 1,21 0 15,0 0 78,0-1-93</inkml:trace>
</inkml:ink>
</file>

<file path=ppt/ink/ink1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3T12:59:39.292"/>
    </inkml:context>
    <inkml:brush xml:id="br0">
      <inkml:brushProperty name="width" value="0.05292" units="cm"/>
      <inkml:brushProperty name="height" value="0.05292" units="cm"/>
      <inkml:brushProperty name="color" value="#FF0000"/>
    </inkml:brush>
  </inkml:definitions>
  <inkml:trace contextRef="#ctx0" brushRef="#br0">30861 8530 0,'-42'0'453,"-43"0"-453,43 0 16,-1 0-16,22 0 15,-21 0 126,-1 0-141,22 0 16,0 0-1,0 0 63,-21 0-62,-22 0-16,43 0 16,-21 0-1,20 0 16,1 0 1,0 0-17,0 0 32,0 0-31,0 0-1,-1 0 1,1 0 0,0 0-1,0 0 1,0 0 0,0 0 93,-22 0-109,1 0 16,21 0-1,0 0 141,-1 0-140,22 21 0,0 1 15,-21-22-15,21 42-1,0-21 1,0 21-1,0-20 1,0-1 0,0 0 77,0 0-77,0 0 109,0 0-109,0 1-16,0-1 31,-21-21 47,21 21-62,0 0 15,0 0-15,0 0-1,0 1 32,0-1-31,0 0-1,0 0 1,0 0 15,0 0-15,0 1-1,21-22 142,0 0-157,1 0 15,-1 0 1,21 0 46,0 0-62,-20 0 16,-1 0 0,0 0-1,0 0 17,0 0 46,22 21-78,-22-21 15,0 0-15,0 0 94,0 0-94,0 0 16,1 0-16,-1 21 31,0-21-15,0 0 109,21 0 0,22 0-125,-43 0 15,43 0-15,-43 0 16,21 0-1,-42-21 64,21 21-64,0-21 1,1 21-16,-22-22 15,42 1 110,0 21-109,-21 0 0,1 0 249,-1 0-265,21-21 141,-42 0-125,21 21 109,0 0-47,-21-21-78,22 21 15,-1 0-15,-21-21 32,21-1-17,0 1 1,0 21 15,0-21-15,-21 0-1,0 0 1,0 0 0,0-1 15,0 1 63,0 0-79,22 21 1,-22-21 15,0 0 0,0 0 1,0-1-17,0 1 141,-22 21-140,22-21-16,-21 21 94,0-21-79,0 0 1,0 21 0,0-21-1,-1 21 126,1 0 296,21-22-437,-21 22 16,0 0 0,0 0 468</inkml:trace>
</inkml:ink>
</file>

<file path=ppt/ink/ink1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7T20:56:33.798"/>
    </inkml:context>
    <inkml:brush xml:id="br0">
      <inkml:brushProperty name="width" value="0.05292" units="cm"/>
      <inkml:brushProperty name="height" value="0.05292" units="cm"/>
      <inkml:brushProperty name="color" value="#FF0000"/>
    </inkml:brush>
  </inkml:definitions>
  <inkml:trace contextRef="#ctx0" brushRef="#br0">30670 7535 0,'0'-21'297,"0"-21"-297,22 21 16,-22 0 0,-22-22-1,-20 1 1,42 0-1,-21-1 1,-21 22 0,20-21-16,1 42 15,21-43-15,-21 22 0,21 0 16,0 0 0,-21 0-1,0 21 1,21-21-1,-21-1 17,-1 1-17,22 0-15,-21-21 32,21 21-17,-21-1 1,0 1-1,0-21 1,0 42 0,-64-21-1,0-43 1,-21 22 0,-21 0-1,85-1 1,0 1-1,21 0 1,-1 42 0,22-22-1,-21-20 1,21 21-16,-21 0 16,-21-64-1,21 64 1,-22 0 328,-41 21-329,-1-64-15,0 22 16,-42 0-1,85 20 1,-22-20 0,22 21 15,-21 0-15,20 0-1,-63-1 1,22 1-1,63 0 1,-1 21 0,22-21-1,-21 21-15,-21 0 16,0-21 0,-22 21-16,-84-21 15,42-1 1,0 1-1,22-21 1,20 21 0,43 0-16,0-1 15,21 1 17,-21 21-17,21 21 282,0 22-281,0-22-1,0 0-15,-43-21 16,-105 21 0,-169-21-1,41 21 1,149 1-1,22-22 1,83 0 0,1 0-16,-42 0 15,-1 0 1,22 0 0,-85 0-1,21 0 1,21 0-1,-20 0 1,20 0 0,64 0-16,0 0 15,-1 21 298,-20 0-298,0 21-15,-1-21 16,1 22 0,21-22-16,-21-21 15,42 21 1,-43 0 0,1 22-1,-22-1 1,-20-21-1,20 21 1,-42 1 0,43-22-1,21-21-15,20 21 16,22 64 281,-21-64-282,0 21 1,-21-21-16,-1 22 16,22-22-1,-21 21-15,21 1 16,0-22 0,-43 42-1,-21 1 1,1-1-1,-22-20 1,64-1 0,20-21-1,1-21-15,21 64 328,-42-22-312,21 0-16,0 22 16,-22-1-1,1 1-15,42 20 32,0-62-32,0 20 15,-21 21 1,21 1-1,0 21 1,-21 20 0,21-20-1,0-43-15,0 85 16,21-84-16,0-22 16,21 21-1,-21 1 1,1-22-1,-22 0 1,0 0 265,0 21-281,0 1 16,0 20 0,63 43-1,1-42 1,20 41-1,1-20 1,0-21 0,20-1-1,-20 1-15,-64-43 16,64 63-16,0-41 16,-64-22-16,42 21 15,1-21 1,-1-21-1,22-21 1,-64 21 0,0 0 249,0 0-265,22 0 16,-1 0 0,170 21-1,105-21 1,-147 43-1,-1-1 1,-42-21 0,21 22-1,-21-22-15,85-21 16,-106 21 0,21-21-16,105 21 15,-147-21 1,-64 0-1,85 0 314,0 0-314,-21 0 1,20-42-1,-20 21 1,0-1 0,21 1-1,-64 0-15,-21 21 16,21-21-16,-20 21 16,-22-21-16,21 21 15,-21-21 16,0-1-15,21 22 0,85-63 296,21-1-296,0 43-16,-43 0 15,86-21 1,-149 21-16,0 21 16,0-22-1,22 1 1,-22-63 0,-21 41-1,42 43 266,22-42-281,-1 21 16,22-43-16,84-20 16,-105 41-16,84-41 15,-106 41 1,-21 43-16,22-42 31,-1-22-15,-21 1-1,-21-1 1,0 43 0,0 21 218,127-127-140,-106 85-94,-21 21 15,0 0-15,0-22 16,0 22 0,0 0-16,0 0 15,21 0-15,-21-1 16,0 1 15,0 0-15,0 0-1,22 21 173,-22-21-172</inkml:trace>
  <inkml:trace contextRef="#ctx0" brushRef="#br0" timeOffset="4756.9006">30565 7726 0,'0'-21'250,"0"0"-172,21 21 16,-21-22-78,0 1-1,21 21 1,-21-21 15,0 0 110,21 21-125,-21-21 30,0 0 33,21 21-17,-21-22-62,21 22 16,1-21 15,-22 0 94,21 0-109</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19:18:56.248"/>
    </inkml:context>
    <inkml:brush xml:id="br0">
      <inkml:brushProperty name="width" value="0.05292" units="cm"/>
      <inkml:brushProperty name="height" value="0.05292" units="cm"/>
      <inkml:brushProperty name="color" value="#FF0000"/>
    </inkml:brush>
  </inkml:definitions>
  <inkml:trace contextRef="#ctx0" brushRef="#br0">31432 3641 0,'-21'0'281,"-148"0"-265,127 0-16,-1 0 15,-20 0 1,-1 0 0,1 0-1,-1 0 1,1 0 0,-1 0-1,-20 21 1,20-21-1,22 0 1,21 0 15,21 21-15,-22-21 31,1 0-32,-21 21 1,0-21 0,20 0-1,1 0 1,0 0 15,0 21-31,0-21 16,0 0-1,-1 0 1,1 0 0,0 0 15,-42 0-15,41 0 62,22 22 109,-21-22-62,-21 0-109,42 21-16,-42-21 15,20 0 110,1 0-125,0 0 16,0 0 0,0 21-1,0-21 1,-1 0 46,22 21 17,-21-21-79,21 21 15,0 0 1,-21 1-1,21-1 1,0 0 0,0 0-1,0 0 1,-21 22 0,0-1-1,21-21-15,-21 21 16,-1-42-1,22 22-15,0-1 16,-21 21 0,21 0 15,0-20-15,0-1-16,0 42 15,0-42 1,0 1-1,0-1 1,0 0 62,21 0-62,22 0-16,-22 0 15,0-21 1,0 0 31,0 0-31,1 0-16,-1 0 15,21 0-15,0 22 0,22-22 16,21 21-1,-1-21 1,22 0 0,-64 0-1,-20 0 32,-1 0-47,0 0 16,0 0-1,0 0 1,22 0 0,-22 0 140,21 0-156,64 0 16,-21-21-1,-64 21-15,21 0 16,0 0-1,-20 0 79,-1 0-94,0 0 16,21-22-1,-21 22 1,1-21 78,20 21-79,-21 0 126,21 0-141,-20-21 16,-1 21-1,0 0 17,-21-21 30,21 21-62,0 0 16,-21-21 109,43 21-125,-1-21 172,-21 21-63,-21-22-93,21 22-16,-21-21 15,0 0 16,0 0 63,0 0-31,0 0-48,0-1 1,0 1 0,21 0-1,22 0 1,-43 0 78,21 21-79,-21-21 1,21 21-1,0-22 1,0 1 0,1 21 15,-22-21 16,0 0-16,0 0 16,21 21-31,-21-21 15,0-1-16,0 1 17,0 0-32,0 0 15,0 0 48,0 0-32,0-1 16,0 1-31,0 0-1,21 21 1,-21-21 15,0 0 16,0 0-47,0-1 125,-21 22-109,21-21-1,-21 21 1,-1 0 156,1 0-32,0 0-124,0 0 0,0 0-1,0-21 126,-1 21-141,22-21 140,-21 21-140,21-21 16,-21 0-16,0-1 16,0 22 421,0 0-421,-1 0-16,-20 0 15,21 0 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19:19:19.042"/>
    </inkml:context>
    <inkml:brush xml:id="br0">
      <inkml:brushProperty name="width" value="0.05292" units="cm"/>
      <inkml:brushProperty name="height" value="0.05292" units="cm"/>
      <inkml:brushProperty name="color" value="#FF0000"/>
    </inkml:brush>
  </inkml:definitions>
  <inkml:trace contextRef="#ctx0" brushRef="#br0">32512 4868 0,'0'22'172,"0"-1"-172,0 0 15,0 0 1,-21 0 47,-43-21-63,1 0 15,-85 21 1,105-21-1,22 0 79,-42 0-94,-64 0 16,105 0-1,-20 0 110,-21 0-109,-1 0-16,1 0 16,63-21-1,-22 21 17,-20 0 46,0 0-63,21-21-15,-1 21 16,1-21 15,0 21 16,0 0-47,0 0 16,0 0-16,-22 0 15,22 0-15,-21 0 16,21 0-16,-1 0 16,1 0-1,0 0 95,21 21-32,0 0-63,0 0 1,0 1 0,0-1-1,0 0 1,0 0-1,0 0 17,0 0-32,0 1 15,-21-22-15,21 21 16,0 0 0,0 0-1,0 0 1,0 0-1,0 1 17,0-1 61,0 0-77,0 0 0,0 0-1,0 0 1,-21 1 0,21 20-1,0-21 79,21-21-78,0 21-16,0 0 15,0 1 1,1-22 15,20 0-15,-21 21-1,0-21-15,0 0 16,1 0 0,-1 0-1,63 21 1,-41 0-1,-22-21 1,0 0 0,43 0 77,-1 0-93,-21 0 16,1 0 0,-1 0-1,0 0 95,1 0-110,-1 0 15,0 0 95,-20 0-95,20 0-15,-21 0 16,0 0 0,22-21 93,-22 21-109,0 0 16,0-21 124,0 21-140,0 0 16,-21-21 93,22 21-93,-1 0-1,0-22-15,0 22 110,-21-21-95,42 0-15,-20 0 110,-1 21-95,0-21 1,-21 0 0,21 21-1,-21-22 1,0 1 0,0 0 30,21 21-30,-21-21 109,0 0-109,0 0-1,0-1 48,21 22-48,1 0 1,-22-21-16,0 0 125,0 0-109,0 0 109,0 0 62,0-1-171,0 1-1,-22 21 1,1 0 31,21-21-31,0 0-1,0 0 1,0 0-1,-21 21 95,-21-22 124,21 22-218,-1-21-1,22 0 1,-21 21 453,0 0-454,21 21 1,-21-21 0,0 0-1</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15:14.262"/>
    </inkml:context>
    <inkml:brush xml:id="br0">
      <inkml:brushProperty name="width" value="0.05292" units="cm"/>
      <inkml:brushProperty name="height" value="0.05292" units="cm"/>
      <inkml:brushProperty name="color" value="#C00000"/>
    </inkml:brush>
  </inkml:definitions>
  <inkml:trace contextRef="#ctx0" brushRef="#br0">25802 3768 0,'-21'0'312,"-43"0"-296,1 0-16,-1 0 15,22-21 1,21 21 0,0 0 15,0 0 0,-1 0-15,-20-22-1,0 1 1,-22 21 0,-42 0-1,64 0 1,21 0 0,0 0-1,-22 0 1,22-21-1,0 21 1,0 0 0,0-21-1,-22 21 17,22-21-17,0 21 1,0 0-1,0 0 1,0 0 0,-22 0-16,1 0 15,21 0-15,0 0 16,-1 0 0,1 0-1,0 0 16,0 0-31,0 0 16,0 0 0,-1 0-1,1 0 17,0-21-32,0 21 15,0 0-15,-22 0 16,22 0-1,0 0 17,0 0-17,-43 0 1,43 0 0,-21 0-1,21 0 1,0 0-1,-1 0 79,1 0-94,-21 0 16,21 0 62,21 21-31,0 0-32,0 0 48,-21-21-47,21 21-1,0 0 1,0 1-1,0-1 1,-22 0 0,22 0-16,0 0 15,0 0 32,-21-21-47,21 22 31,0-1-31,0 0 32,0 0 15,0 0-1,0 0-30,0 1-16,0-1 16,0 21-1,0-21 1,0 0 15,0 22-15,0-22 15,0 0-15,0 0-1,0 0 17,0 1-1,21-22 94,1 0-78,-1 0-32,0 0 17,0 0-17,0 0 1,43 0-1,-22 0 1,-21 0 78,-21 21 0,21-21-94,1 0 31,-1 21-16,0-21 1,0 0 0,0 21-1,0 0 1,1-21 0,-1 21-1,42-21 1,-42 0-1,1 0 1,-22 22 15,21-22-15,0 0-16,0 0 31,0 0-15,43 0-1,-22 0 1,-21 0 15,0 0-15,1 0 0,20 0 15,-21 0-16,0 0-15,0 0 16,22 0 0,-1 0 93,-21 0-93,0 0-1,1 0 1,-1 0 31,0 0-47,21 0 15,22-22 1,-1 1 0,-20 21-1,-22 0 1,21-21 15,-21 21 47,0-21-62,1 21-16,-1 0 156,-21-21-140,21 21 46,0 0 32,0 0-94,22 0 16,-22-21-1,0 21 1,-21-22 78,21 22-79,-21-21 32,21 0 47,-21 0-78,0 0-1,21 21 1,-21-21 62,0-1-31,0 1 15,22 21-62,-22-21 32,21 21-17,-21-21 1,0 0-1,21 0 64,-21-1-64,0 1 110,21 21-94,-21-21 1,0 0-1,0 0 78,0 0 16,-21 21-109,21-22 0,-21 22-1,0-21 48,-1 21 124,22-21-171,-21 21 46,0-21-62,21 0 32,-21 21-17,0 0 16,21-21 1,-21 21-32,-1 0 15,1 0 313</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15:34.538"/>
    </inkml:context>
    <inkml:brush xml:id="br0">
      <inkml:brushProperty name="width" value="0.05292" units="cm"/>
      <inkml:brushProperty name="height" value="0.05292" units="cm"/>
      <inkml:brushProperty name="color" value="#C00000"/>
    </inkml:brush>
  </inkml:definitions>
  <inkml:trace contextRef="#ctx0" brushRef="#br0">25209 5038 0,'-21'0'218,"-42"0"-218,20 0 16,-41 0 0,20 0-1,22 0 1,21 0-1,0 0-15,-22 0 32,22 0-32,0 0 15,0 0 1,-43 0 0,1-21-1,42 21 1,-22 0-16,43-22 94,-21 22-79,-42 0-15,41 0 16,-83 0-1,83-21 1,1 21 15,0 0 32,0 0-63,0 0 0,-22 0 15,22 0 1,-21 0 0,42 21 62,-21-21-63,21 22-15,0-1 16,0 0 15,0 0-15,0 0 0,0 0-1,0 1-15,-21-1 16,21 0-1,0 0 1,0 0 0,0 22-1,0-1 1,42-21 0,-42 0-1,21 0 1,0-21-1,22 22 1,-1-22 15,0 21-15,22 0 0,63 42-1,-106-63 1,0 0-16,0 22 109,0-22-93,1 0 124,20 0-140,-42 21 16,21-21 0,0 0 31,0 0-16,22 0-31,-1 0 15,-21 0 1,22 0 0,-22 0-16,0 0 15,0 0 17,0 0-1,0 0-16,1 0-15,41 0 16,-42-21-16,0 21 16,-21-22-1,22 22 95,-1 0-95,0 0 1,-21-21 0,21 21 77,0 0-77,0 0 0,-21-21 109,22 21 0,-22-21-110,0 0 1,0 0 15,0-1 0,0 1 16,0 0-47,0 0 31,0 0 16,0 0-15,0-1 14,0 1-14,0 0 15,0 0-32,0 0 16,0 0 1,0-1 61,0 1-77,0 0 172,0 0-95,-22 21-77,1 0 0,21-21 109,0 0 31</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15:56.786"/>
    </inkml:context>
    <inkml:brush xml:id="br0">
      <inkml:brushProperty name="width" value="0.05292" units="cm"/>
      <inkml:brushProperty name="height" value="0.05292" units="cm"/>
      <inkml:brushProperty name="color" value="#C00000"/>
    </inkml:brush>
  </inkml:definitions>
  <inkml:trace contextRef="#ctx0" brushRef="#br0">26628 5101 0,'-22'0'203,"-20"0"-203,-21-21 15,-1 21 1,1 0-16,-1 0 16,43 0-16,21-21 15,-21 21 1,0 0-1,21-21 1,-22 21 0,1 0-1,-21 0 1,-22 0 0,22 0-1,21-21 16,0 21-15,0 0 78,-22 0-94,22 0 15,0 0 79,0 0-78,0 0 15,-1 0-15,1 0-1,21 21 1,-21-21 0,21 21 202,-21-21-140,0 0-46,0 0-32,-1 0 15,1 0 1,21 21 0,-21-21 218,0 0-218,0 0 15,0 0-16,-1 0 1,1 21 0,0-21-1,21 21 142,0 1-126,-21-1-16,21 0 17,0 0-1,0 0-31,-21 0 16,21 22-1,0-22 1,0 0-1,0 0 17,0 0-17,0 1 17,0-1-1,0 0 0,0 0-15,0 0 31,0 0-32,0 1 1,21-1-1,0-21 1,0 21 0,-21 0-1,21-21 1,1 0 78,-1 0-79,21 0 1,-21 0-16,0 0 16,43 0-1,-43 0 48,0 0-48,22 0-15,-1 0 16,43 0 0,-22 0-1,-21 0 110,-20 0-109,-1 0-16,0 0 109,42 0-109,-20 0 16,-22 0-1,0 0 48,43 0-47,-22-21-16,0 21 15,-21 0 1,1-21-1,20 21 95,-21 0-110,0 0 15,-21-21 110,21 21-109,-21-22 93,22 22-109,-22-21 32,21 21-17,0 0 17,-21-21 46,0 0 31,0 0-93,21 21 46,-21-21-46,0-1-1,0 1 17,0 0-32,0 0 15,0 0 32,0 0-16,0-1-15,0 1 0,0 0 93,0 0 32,0 0-63,-21 21-47,0-21 0,0 21 47,21-22-62,-22 22 125,1 0 156,0 0-282,0 0 16,21-21-15,-21 21 0,21-21-1,0 0-15</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25:32.739"/>
    </inkml:context>
    <inkml:brush xml:id="br0">
      <inkml:brushProperty name="width" value="0.05292" units="cm"/>
      <inkml:brushProperty name="height" value="0.05292" units="cm"/>
      <inkml:brushProperty name="color" value="#C00000"/>
    </inkml:brush>
  </inkml:definitions>
  <inkml:trace contextRef="#ctx0" brushRef="#br0">26352 6202 0,'-21'0'235,"-21"0"-220,-64 0 1,21 0 0,64 0-1,0 0 17,0-21-17,0 21 1,-85 0-1,64 0 1,20 0 0,1 0-1,0 0 1,0 0 15,21-21-31,-21 21 16,0 0 15,-1 0-15,1 0 15,0 0-15,0 0-1,0 0 1,0 0-1,-1 0 1,1 0 15,0 0 16,0 0-31,0 0 15,21 21-15,0 0 31,0 0-32,-21-21-15,21 21 31,0 0-15,0 1 0,0-1-1,0 0 48,0 0-32,0 0-15,0 0-1,21-21-15,-21 22 16,42-22 93,-21 21-109,0-21 16,-21 21 0,22 0 15,20 0-16,-42 0 1,42-21 0,22 22-1,-43-1-15,0-21 16,0 0-16,-21 21 78,21-21-62,-21 21-1,22-21 48,-1 0 15,-21 21-47,21-21-15,0 21 15,0-21-15,0 0-1,1 0 1,20 0 0,-21 0-1,0 22 1,0-22-1,22 0 64,-22 0-79,21 0 15,-21 0-15,1 0 16,-1 0 93,42 0-93,-42 0-1,1-22 95,-22 1-95,21 21 17,-21-21 15,0 0-32,0 0 1,0 0-1,0-1 17,0 1-17,0 0 1,0 0 0,0 0 15,0 0-16,0-1 17,0 1-32,0 0 47,0 0-1,0 0-14,0 0-17,0-1 32,0 1 16,-21 0 62,21 0-110,-22 21 17,1-21 30,0 21 32,0 0-79,0 0 17,21-21 171</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25:55.471"/>
    </inkml:context>
    <inkml:brush xml:id="br0">
      <inkml:brushProperty name="width" value="0.05292" units="cm"/>
      <inkml:brushProperty name="height" value="0.05292" units="cm"/>
      <inkml:brushProperty name="color" value="#C00000"/>
    </inkml:brush>
  </inkml:definitions>
  <inkml:trace contextRef="#ctx0" brushRef="#br0">27390 6625 0,'0'-21'219,"0"0"-204,0 0-15,0 0 16,0-22 0,0 1-1,0 21 1,0 0-1,0-1 1,0 1 0,0 0-1,0 0 17,0 0-1,0 0-31,0-1 47,0 1 15,0 0 1,0 0-32,0 0 0,0 0 0,0-1 32,0 1-47,-22 21 15,22-21 0,0 0 32,-21 21-17,0 0-14,21-21-17,-21 21 17,0 0-1,21-21 0,-21 21 16,-1 0-31,1 0 15,0 0 31,0 0-46,0 0 62,0 0 0,-22 0 47,22 0-109,0 0-16,0 0 125,0 0-110,-1 0-15,1 0 16,0 0 15,0 0 47,0 0-62,0 0-16,-1 0 47,1 0 15,21 21-46,-21-21 0,0 0 15,21 21-15,-21-21 15,21 21 0,-21 0 0,21 0-15,0 1 15,0-1 0,0 0 1,0 0-17,0 0 32,0 0-16,0 1-15,0-1 0,0 0-1,-22 21 1,22-21 15,0 1 79,0-1-79,0 0 0,0 0 16,0 0-31,0 0-1,0 1 16,0-1 1,0 0-17,-21 0 1,21 0 0,0 0-1,0 1 1,0-1-1,21 0 17,-21 0-17,22 0 32,-1-21-31,0 0 15,-21 21-15,21-21 15,0 22-15,0-22-1,-21 21 16,22-21-31,-1 0 32,0 21-17,0-21-15,0 0 16,0 0 0,22 21-1,-22-21 1,0 0 93,0 0-78,0 0-15,1 0 62,-1 0-62,0 0-16,0 0 15,21 0 95,-20 0-95,-1 0 32,-21-21 0,21 0-31,0 21-1,-21-21 1,21 21 0,-21-22-1,0 1 17,0 0-17,21 0 1,-21 0-1,0 0 17,0-1 15,0 1-32,0 0 1,0 0-1,0 0 95,0 0-79,0-1 63</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1T23:26:15.261"/>
    </inkml:context>
    <inkml:brush xml:id="br0">
      <inkml:brushProperty name="width" value="0.05292" units="cm"/>
      <inkml:brushProperty name="height" value="0.05292" units="cm"/>
      <inkml:brushProperty name="color" value="#C00000"/>
    </inkml:brush>
  </inkml:definitions>
  <inkml:trace contextRef="#ctx0" brushRef="#br0">28660 6287 0,'-22'0'203,"-41"-22"-203,-1 1 15,1 21-15,-1-42 16,43 42 0,0 0-1,21-21 1,0 0 31,0-1-16,-21 22-15,21-21 30,-21 21 1,0 0-31,21-21 15,-22 21-15,1 0 31,0 0-32,0 0 1,0 0 0,0 0-1,-1 0 1,1 0-1,0 0 204,0 0-188,0 0 219,0 21-218,21 0-17,0 1 17,-22-1-1,22 0 78,-21-21-93,21 21 46,0 0-46,0 0 15,0 1 0,-21-22-15,21 21 0,0 0-1,0 0 48,0 21-48,0-20 1,-21-22-16,21 42 16</inkml:trace>
  <inkml:trace contextRef="#ctx0" brushRef="#br0" timeOffset="4107.9689">27919 6435 0,'0'21'187,"0"0"-171,0 0 15,0 0-15,21 1-1,-21-1 17,0 0 93,21-21-110,-21 21 63,21 0-78,0-21 16,1 21 0,-1-21-1,0 22 1,0-1-1,0-21 1,0 21 15,1-21-15,-1 0-16,0 21 16,0-21-1,0 0 1,0 0 15,1 0 32,20 0-48,-21 0 1,0 0-16,0 0 15,1 0-15,-1 0 16,0 0-16,21 0 16,-21 0-1,1 0 1,20 0 0,-21 0-1,0 0 1,0 0 15,1 0-31,-1 0 16,-21-21-1,21 21 79,0 0-94,-21-21 47,21 21-47,-21-21 16,43-1-16,-43 1 46,0 0 33,0 0-64,0 0 1,0 0 31,0-1-32,0 1-15,-22 21 16,22-21 0,-21 0-1,21-21 1,-21 42 15,21-22-15,0 1-1,-21 21 63,0-21-46,21 0-1,-21 21-15,21-21 30,-22 0-14,22-1 155,-21 22 79,0 0-266,0 0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385297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382873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218468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12557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325849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717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144673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336030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209105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104297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F43DB1-CB15-4DDB-9098-3591DC0D5DD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6CE2D0-7C37-4FEC-B3D0-B7720B31D865}" type="slidenum">
              <a:rPr lang="en-US" smtClean="0"/>
              <a:t>‹#›</a:t>
            </a:fld>
            <a:endParaRPr lang="en-US" dirty="0"/>
          </a:p>
        </p:txBody>
      </p:sp>
    </p:spTree>
    <p:extLst>
      <p:ext uri="{BB962C8B-B14F-4D97-AF65-F5344CB8AC3E}">
        <p14:creationId xmlns:p14="http://schemas.microsoft.com/office/powerpoint/2010/main" val="120252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43DB1-CB15-4DDB-9098-3591DC0D5DD3}"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CE2D0-7C37-4FEC-B3D0-B7720B31D865}" type="slidenum">
              <a:rPr lang="en-US" smtClean="0"/>
              <a:t>‹#›</a:t>
            </a:fld>
            <a:endParaRPr lang="en-US" dirty="0"/>
          </a:p>
        </p:txBody>
      </p:sp>
    </p:spTree>
    <p:extLst>
      <p:ext uri="{BB962C8B-B14F-4D97-AF65-F5344CB8AC3E}">
        <p14:creationId xmlns:p14="http://schemas.microsoft.com/office/powerpoint/2010/main" val="378286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customXml" Target="../ink/ink16.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customXml" Target="../ink/ink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customXml" Target="../ink/ink4.xml"/><Relationship Id="rId1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customXml" Target="../ink/ink8.xml"/><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customXml" Target="../ink/ink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customXml" Target="../ink/ink12.xml"/><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customXml" Target="../ink/ink13.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6" y="815816"/>
            <a:ext cx="3016095" cy="1200329"/>
          </a:xfrm>
          <a:prstGeom prst="rect">
            <a:avLst/>
          </a:prstGeom>
          <a:noFill/>
        </p:spPr>
        <p:txBody>
          <a:bodyPr wrap="square" rtlCol="0">
            <a:spAutoFit/>
          </a:bodyPr>
          <a:lstStyle/>
          <a:p>
            <a:r>
              <a:rPr lang="en-US" sz="2400" dirty="0" smtClean="0">
                <a:latin typeface="+mj-lt"/>
              </a:rPr>
              <a:t>LESSON 26</a:t>
            </a:r>
            <a:endParaRPr lang="en-US" sz="2400" dirty="0">
              <a:latin typeface="+mj-lt"/>
            </a:endParaRPr>
          </a:p>
          <a:p>
            <a:r>
              <a:rPr lang="en-US" sz="2400" dirty="0">
                <a:latin typeface="+mj-lt"/>
              </a:rPr>
              <a:t>WEEK </a:t>
            </a:r>
            <a:r>
              <a:rPr lang="en-US" sz="2400" dirty="0" smtClean="0">
                <a:latin typeface="+mj-lt"/>
              </a:rPr>
              <a:t>26 </a:t>
            </a:r>
            <a:r>
              <a:rPr lang="en-US" sz="2400" dirty="0">
                <a:latin typeface="+mj-lt"/>
              </a:rPr>
              <a:t>OF </a:t>
            </a:r>
            <a:r>
              <a:rPr lang="en-US" sz="2400" dirty="0" smtClean="0">
                <a:latin typeface="+mj-lt"/>
              </a:rPr>
              <a:t>52</a:t>
            </a:r>
          </a:p>
          <a:p>
            <a:r>
              <a:rPr lang="en-US" sz="2400" dirty="0" smtClean="0">
                <a:latin typeface="+mj-lt"/>
              </a:rPr>
              <a:t>(1Kg.15-22; Oba.)</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Solomon’s</a:t>
            </a:r>
            <a:r>
              <a:rPr lang="en-US" sz="2400" dirty="0">
                <a:latin typeface="+mj-lt"/>
              </a:rPr>
              <a:t> </a:t>
            </a:r>
            <a:r>
              <a:rPr lang="en-US" sz="2400" dirty="0" smtClean="0">
                <a:latin typeface="+mj-lt"/>
              </a:rPr>
              <a:t>heart turned away from God; this time a series of evil kings enter into a civil war between the two kingdoms. </a:t>
            </a:r>
          </a:p>
        </p:txBody>
      </p:sp>
      <p:sp>
        <p:nvSpPr>
          <p:cNvPr id="5" name="TextBox 4"/>
          <p:cNvSpPr txBox="1"/>
          <p:nvPr/>
        </p:nvSpPr>
        <p:spPr>
          <a:xfrm>
            <a:off x="66675" y="2124075"/>
            <a:ext cx="7734299" cy="4154984"/>
          </a:xfrm>
          <a:prstGeom prst="rect">
            <a:avLst/>
          </a:prstGeom>
          <a:noFill/>
        </p:spPr>
        <p:txBody>
          <a:bodyPr wrap="square" rtlCol="0">
            <a:spAutoFit/>
          </a:bodyPr>
          <a:lstStyle/>
          <a:p>
            <a:r>
              <a:rPr lang="en-US" sz="2400" dirty="0" smtClean="0">
                <a:latin typeface="+mj-lt"/>
              </a:rPr>
              <a:t>“And there was war between </a:t>
            </a:r>
            <a:r>
              <a:rPr lang="en-US" sz="2400" b="1" dirty="0" err="1" smtClean="0">
                <a:latin typeface="+mj-lt"/>
              </a:rPr>
              <a:t>Rehoboam</a:t>
            </a:r>
            <a:r>
              <a:rPr lang="en-US" sz="2400" dirty="0" smtClean="0">
                <a:latin typeface="+mj-lt"/>
              </a:rPr>
              <a:t> and </a:t>
            </a:r>
            <a:r>
              <a:rPr lang="en-US" sz="2400" b="1" dirty="0" smtClean="0">
                <a:latin typeface="+mj-lt"/>
              </a:rPr>
              <a:t>Jeroboam</a:t>
            </a:r>
            <a:r>
              <a:rPr lang="en-US" sz="2400" dirty="0" smtClean="0">
                <a:latin typeface="+mj-lt"/>
              </a:rPr>
              <a:t> all the days of his life” (1Kg. 15:6).</a:t>
            </a:r>
          </a:p>
          <a:p>
            <a:r>
              <a:rPr lang="en-US" sz="2400" dirty="0" smtClean="0">
                <a:latin typeface="+mj-lt"/>
              </a:rPr>
              <a:t>God’s plan for a united kingdom of Israel with one king over a god-fearing nation had come to an end, as Israel was at war with itself:  King </a:t>
            </a:r>
            <a:r>
              <a:rPr lang="en-US" sz="2400" b="1" dirty="0" err="1" smtClean="0">
                <a:latin typeface="+mj-lt"/>
              </a:rPr>
              <a:t>Rehoboam</a:t>
            </a:r>
            <a:r>
              <a:rPr lang="en-US" sz="2400" dirty="0" smtClean="0">
                <a:latin typeface="+mj-lt"/>
              </a:rPr>
              <a:t> of the southern kingdom [Judah]; and King </a:t>
            </a:r>
            <a:r>
              <a:rPr lang="en-US" sz="2400" b="1" dirty="0" smtClean="0">
                <a:latin typeface="+mj-lt"/>
              </a:rPr>
              <a:t>Jeroboam</a:t>
            </a:r>
            <a:r>
              <a:rPr lang="en-US" sz="2400" dirty="0" smtClean="0">
                <a:latin typeface="+mj-lt"/>
              </a:rPr>
              <a:t> of the northern kingdom [Israel].</a:t>
            </a:r>
          </a:p>
          <a:p>
            <a:r>
              <a:rPr lang="en-US" sz="2400" dirty="0" smtClean="0">
                <a:latin typeface="+mj-lt"/>
              </a:rPr>
              <a:t>Satan would influence both kingdoms to backslide into idol worship, but the northern kingdom would fare worse as every king save 1 would permit the practice of idolatry.  Of the 20 rulers of the southern kingdom [Judah], only 8 would follow God like King David, with 4 of them leading spiritual reforms.  </a:t>
            </a:r>
            <a:endParaRPr lang="en-US" sz="2400" dirty="0">
              <a:latin typeface="+mj-lt"/>
            </a:endParaRPr>
          </a:p>
        </p:txBody>
      </p:sp>
      <p:pic>
        <p:nvPicPr>
          <p:cNvPr id="7" name="Picture 6" descr="- How do they beh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475" y="1538884"/>
            <a:ext cx="4200525" cy="4740176"/>
          </a:xfrm>
          <a:prstGeom prst="rect">
            <a:avLst/>
          </a:prstGeom>
        </p:spPr>
      </p:pic>
      <p:pic>
        <p:nvPicPr>
          <p:cNvPr id="8" name="Picture 7" descr="History in the Bible Podcast | The Two &lt;strong&gt;Kingdoms&lt;/strong&gt; of &lt;strong&gt;Israel&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1475" y="1538884"/>
            <a:ext cx="4200525" cy="4740176"/>
          </a:xfrm>
          <a:prstGeom prst="rect">
            <a:avLst/>
          </a:prstGeom>
        </p:spPr>
      </p:pic>
    </p:spTree>
    <p:extLst>
      <p:ext uri="{BB962C8B-B14F-4D97-AF65-F5344CB8AC3E}">
        <p14:creationId xmlns:p14="http://schemas.microsoft.com/office/powerpoint/2010/main" val="304212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258675" cy="6494085"/>
          </a:xfrm>
          <a:prstGeom prst="rect">
            <a:avLst/>
          </a:prstGeom>
          <a:noFill/>
        </p:spPr>
        <p:txBody>
          <a:bodyPr wrap="square" rtlCol="0">
            <a:spAutoFit/>
          </a:bodyPr>
          <a:lstStyle/>
          <a:p>
            <a:r>
              <a:rPr lang="en-US" sz="2400" dirty="0" smtClean="0">
                <a:latin typeface="+mj-lt"/>
              </a:rPr>
              <a:t>“And the word of the LORD came unto him saying, Arise, get </a:t>
            </a:r>
          </a:p>
          <a:p>
            <a:r>
              <a:rPr lang="en-US" sz="2400" dirty="0" smtClean="0">
                <a:latin typeface="+mj-lt"/>
              </a:rPr>
              <a:t>thee to… </a:t>
            </a:r>
            <a:r>
              <a:rPr lang="en-US" sz="2400" dirty="0" err="1" smtClean="0">
                <a:latin typeface="+mj-lt"/>
              </a:rPr>
              <a:t>Zidon</a:t>
            </a:r>
            <a:r>
              <a:rPr lang="en-US" sz="2400" dirty="0" smtClean="0">
                <a:latin typeface="+mj-lt"/>
              </a:rPr>
              <a:t>, and dwell there: behold, I have commanded </a:t>
            </a:r>
          </a:p>
          <a:p>
            <a:r>
              <a:rPr lang="en-US" sz="2400" dirty="0" smtClean="0">
                <a:latin typeface="+mj-lt"/>
              </a:rPr>
              <a:t>a widow woman there to sustain thee” (17:8).</a:t>
            </a:r>
          </a:p>
          <a:p>
            <a:r>
              <a:rPr lang="en-US" sz="2400" dirty="0" smtClean="0">
                <a:latin typeface="+mj-lt"/>
              </a:rPr>
              <a:t>Next God directed Elijah to go to the home town of Jezebel </a:t>
            </a:r>
          </a:p>
          <a:p>
            <a:r>
              <a:rPr lang="en-US" sz="2400" dirty="0" smtClean="0">
                <a:latin typeface="+mj-lt"/>
              </a:rPr>
              <a:t>where a widow would feed him.  When he got there Elijah </a:t>
            </a:r>
          </a:p>
          <a:p>
            <a:r>
              <a:rPr lang="en-US" sz="2400" dirty="0" smtClean="0">
                <a:latin typeface="+mj-lt"/>
              </a:rPr>
              <a:t>asked for a drink of water and then for something to eat </a:t>
            </a:r>
          </a:p>
          <a:p>
            <a:r>
              <a:rPr lang="en-US" sz="2400" dirty="0" smtClean="0">
                <a:latin typeface="+mj-lt"/>
              </a:rPr>
              <a:t>(17:10,11), but she answered, “</a:t>
            </a:r>
            <a:r>
              <a:rPr lang="en-US" sz="2400" b="1" u="sng" dirty="0" smtClean="0">
                <a:latin typeface="+mj-lt"/>
              </a:rPr>
              <a:t>As the LORD </a:t>
            </a:r>
            <a:r>
              <a:rPr lang="en-US" sz="2400" b="1" u="sng" dirty="0" err="1" smtClean="0">
                <a:latin typeface="+mj-lt"/>
              </a:rPr>
              <a:t>liveth</a:t>
            </a:r>
            <a:r>
              <a:rPr lang="en-US" sz="2400" dirty="0" smtClean="0">
                <a:latin typeface="+mj-lt"/>
              </a:rPr>
              <a:t>, I have </a:t>
            </a:r>
          </a:p>
          <a:p>
            <a:r>
              <a:rPr lang="en-US" sz="2400" dirty="0" smtClean="0">
                <a:latin typeface="+mj-lt"/>
              </a:rPr>
              <a:t>not a cake, but an handful of meal… and a little oil…” (17:12).</a:t>
            </a:r>
          </a:p>
          <a:p>
            <a:r>
              <a:rPr lang="en-US" sz="2400" dirty="0" smtClean="0">
                <a:latin typeface="+mj-lt"/>
              </a:rPr>
              <a:t>A poor </a:t>
            </a:r>
            <a:r>
              <a:rPr lang="en-US" sz="2400" dirty="0" err="1" smtClean="0">
                <a:latin typeface="+mj-lt"/>
              </a:rPr>
              <a:t>Syrophenican</a:t>
            </a:r>
            <a:r>
              <a:rPr lang="en-US" sz="2400" dirty="0" smtClean="0">
                <a:latin typeface="+mj-lt"/>
              </a:rPr>
              <a:t> woman [Gentile] who believed in the </a:t>
            </a:r>
          </a:p>
          <a:p>
            <a:r>
              <a:rPr lang="en-US" sz="2400" dirty="0" smtClean="0">
                <a:latin typeface="+mj-lt"/>
              </a:rPr>
              <a:t>God of the Israelites.  Where will we see this again?</a:t>
            </a:r>
          </a:p>
          <a:p>
            <a:endParaRPr lang="en-US" sz="800" dirty="0" smtClean="0">
              <a:latin typeface="+mj-lt"/>
            </a:endParaRPr>
          </a:p>
          <a:p>
            <a:r>
              <a:rPr lang="en-US" sz="2400" dirty="0" smtClean="0">
                <a:latin typeface="+mj-lt"/>
              </a:rPr>
              <a:t>“But he [Christ] said, It is not meet to take the children’s </a:t>
            </a:r>
          </a:p>
          <a:p>
            <a:r>
              <a:rPr lang="en-US" sz="2400" dirty="0" smtClean="0">
                <a:latin typeface="+mj-lt"/>
              </a:rPr>
              <a:t>[Israel’s] bread and cast it to the dogs [Gentiles]” (Mt. 15:26), </a:t>
            </a:r>
          </a:p>
          <a:p>
            <a:r>
              <a:rPr lang="en-US" sz="2400" dirty="0" smtClean="0">
                <a:latin typeface="+mj-lt"/>
              </a:rPr>
              <a:t>meaning that God’s plan was directed first to Israel.  </a:t>
            </a:r>
            <a:r>
              <a:rPr lang="en-US" sz="2400" dirty="0">
                <a:latin typeface="+mj-lt"/>
              </a:rPr>
              <a:t>T</a:t>
            </a:r>
            <a:r>
              <a:rPr lang="en-US" sz="2400" dirty="0" smtClean="0">
                <a:latin typeface="+mj-lt"/>
              </a:rPr>
              <a:t>he woman persisted, “And she said, Truth, Lord: </a:t>
            </a:r>
            <a:r>
              <a:rPr lang="en-US" sz="2400" b="1" u="sng" dirty="0" smtClean="0">
                <a:latin typeface="+mj-lt"/>
              </a:rPr>
              <a:t>yet the dogs eat of the crumbs which fall from their masters’ table</a:t>
            </a:r>
            <a:r>
              <a:rPr lang="en-US" sz="2400" dirty="0" smtClean="0">
                <a:latin typeface="+mj-lt"/>
              </a:rPr>
              <a:t>.  And Jesus answered, O woman, great is thy faith… And her daughter was made whole from that very hour” (Mt. 15:27,28).</a:t>
            </a:r>
          </a:p>
          <a:p>
            <a:r>
              <a:rPr lang="en-US" sz="2400" dirty="0" smtClean="0">
                <a:latin typeface="+mj-lt"/>
              </a:rPr>
              <a:t>God was blessing Israel because of His covenant promises; however, these two events show that a small number of Gentiles believed in the God of Israel, and were blessed secondarily.    </a:t>
            </a:r>
          </a:p>
        </p:txBody>
      </p:sp>
      <p:pic>
        <p:nvPicPr>
          <p:cNvPr id="4" name="Picture 3" descr="&lt;strong&gt;Elijah&lt;/strong&gt; and the Wid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212" y="1"/>
            <a:ext cx="4555787" cy="4457700"/>
          </a:xfrm>
          <a:prstGeom prst="rect">
            <a:avLst/>
          </a:prstGeom>
        </p:spPr>
      </p:pic>
      <p:pic>
        <p:nvPicPr>
          <p:cNvPr id="5" name="Picture 4" descr="Matthew 15:21-28: Bread to Dogs « Advent Bible Stu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940" y="-1"/>
            <a:ext cx="4520119" cy="4457701"/>
          </a:xfrm>
          <a:prstGeom prst="rect">
            <a:avLst/>
          </a:prstGeom>
        </p:spPr>
      </p:pic>
    </p:spTree>
    <p:extLst>
      <p:ext uri="{BB962C8B-B14F-4D97-AF65-F5344CB8AC3E}">
        <p14:creationId xmlns:p14="http://schemas.microsoft.com/office/powerpoint/2010/main" val="26434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822"/>
            <a:ext cx="12192000" cy="6494085"/>
          </a:xfrm>
          <a:prstGeom prst="rect">
            <a:avLst/>
          </a:prstGeom>
          <a:noFill/>
        </p:spPr>
        <p:txBody>
          <a:bodyPr wrap="square" rtlCol="0">
            <a:spAutoFit/>
          </a:bodyPr>
          <a:lstStyle/>
          <a:p>
            <a:r>
              <a:rPr lang="en-US" sz="2400" dirty="0" smtClean="0">
                <a:latin typeface="+mj-lt"/>
              </a:rPr>
              <a:t>“And Elijah said unto her, Fear not; go and do as thou hast said: but make me thereof a little cake first, and bring it to me, and after make for thee and for thy son… And she went and did according to the saying of Elijah: and she, and he, and her house did eat many days” (17:13-16).</a:t>
            </a:r>
          </a:p>
          <a:p>
            <a:r>
              <a:rPr lang="en-US" sz="2400" dirty="0" smtClean="0">
                <a:latin typeface="+mj-lt"/>
              </a:rPr>
              <a:t>God had enough to spiritually feed everyone—Jews and Gentiles.</a:t>
            </a:r>
          </a:p>
          <a:p>
            <a:endParaRPr lang="en-US" sz="800" dirty="0" smtClean="0">
              <a:latin typeface="+mj-lt"/>
            </a:endParaRPr>
          </a:p>
          <a:p>
            <a:r>
              <a:rPr lang="en-US" sz="2400" dirty="0" smtClean="0">
                <a:latin typeface="+mj-lt"/>
              </a:rPr>
              <a:t>“And it came to pass… that the son of the woman… </a:t>
            </a:r>
          </a:p>
          <a:p>
            <a:r>
              <a:rPr lang="en-US" sz="2400" dirty="0" smtClean="0">
                <a:latin typeface="+mj-lt"/>
              </a:rPr>
              <a:t>fell sick… that there was no breath left in him.</a:t>
            </a:r>
          </a:p>
          <a:p>
            <a:r>
              <a:rPr lang="en-US" sz="2400" dirty="0" smtClean="0">
                <a:latin typeface="+mj-lt"/>
              </a:rPr>
              <a:t>And she said to Elijah, What have I to do with thee, </a:t>
            </a:r>
          </a:p>
          <a:p>
            <a:r>
              <a:rPr lang="en-US" sz="2400" dirty="0" smtClean="0">
                <a:latin typeface="+mj-lt"/>
              </a:rPr>
              <a:t>O thou man of God?... And he stretched himself </a:t>
            </a:r>
          </a:p>
          <a:p>
            <a:r>
              <a:rPr lang="en-US" sz="2400" dirty="0" smtClean="0">
                <a:latin typeface="+mj-lt"/>
              </a:rPr>
              <a:t>upon the child thee times, and cried unto the LORD, </a:t>
            </a:r>
          </a:p>
          <a:p>
            <a:r>
              <a:rPr lang="en-US" sz="2400" dirty="0" smtClean="0">
                <a:latin typeface="+mj-lt"/>
              </a:rPr>
              <a:t>and said, O LORD my God, I pray thee, let this child’s </a:t>
            </a:r>
          </a:p>
          <a:p>
            <a:r>
              <a:rPr lang="en-US" sz="2400" dirty="0" smtClean="0">
                <a:latin typeface="+mj-lt"/>
              </a:rPr>
              <a:t>soul come into him again… </a:t>
            </a:r>
            <a:r>
              <a:rPr lang="en-US" sz="2400" b="1" u="sng" dirty="0" smtClean="0">
                <a:latin typeface="+mj-lt"/>
              </a:rPr>
              <a:t>he revived</a:t>
            </a:r>
            <a:r>
              <a:rPr lang="en-US" sz="2400" dirty="0" smtClean="0">
                <a:latin typeface="+mj-lt"/>
              </a:rPr>
              <a:t>” (17:17-24).</a:t>
            </a:r>
          </a:p>
          <a:p>
            <a:r>
              <a:rPr lang="en-US" sz="2400" dirty="0" smtClean="0">
                <a:latin typeface="+mj-lt"/>
              </a:rPr>
              <a:t>This event represented the power of God in that it</a:t>
            </a:r>
          </a:p>
          <a:p>
            <a:r>
              <a:rPr lang="en-US" sz="2400" dirty="0">
                <a:latin typeface="+mj-lt"/>
              </a:rPr>
              <a:t>w</a:t>
            </a:r>
            <a:r>
              <a:rPr lang="en-US" sz="2400" dirty="0" smtClean="0">
                <a:latin typeface="+mj-lt"/>
              </a:rPr>
              <a:t>as the 1</a:t>
            </a:r>
            <a:r>
              <a:rPr lang="en-US" sz="2400" baseline="30000" dirty="0" smtClean="0">
                <a:latin typeface="+mj-lt"/>
              </a:rPr>
              <a:t>st</a:t>
            </a:r>
            <a:r>
              <a:rPr lang="en-US" sz="2400" dirty="0" smtClean="0">
                <a:latin typeface="+mj-lt"/>
              </a:rPr>
              <a:t> instance of someone being resuscitated </a:t>
            </a:r>
          </a:p>
          <a:p>
            <a:r>
              <a:rPr lang="en-US" sz="2400" dirty="0" smtClean="0">
                <a:latin typeface="+mj-lt"/>
              </a:rPr>
              <a:t>from death.  It’s hidden meaning combined with </a:t>
            </a:r>
          </a:p>
          <a:p>
            <a:r>
              <a:rPr lang="en-US" sz="2400" dirty="0">
                <a:latin typeface="+mj-lt"/>
              </a:rPr>
              <a:t>t</a:t>
            </a:r>
            <a:r>
              <a:rPr lang="en-US" sz="2400" dirty="0" smtClean="0">
                <a:latin typeface="+mj-lt"/>
              </a:rPr>
              <a:t>hat of the </a:t>
            </a:r>
            <a:r>
              <a:rPr lang="en-US" sz="2400" dirty="0" err="1" smtClean="0">
                <a:latin typeface="+mj-lt"/>
              </a:rPr>
              <a:t>Syrophencian</a:t>
            </a:r>
            <a:r>
              <a:rPr lang="en-US" sz="2400" dirty="0" smtClean="0">
                <a:latin typeface="+mj-lt"/>
              </a:rPr>
              <a:t> woman during Christ’s</a:t>
            </a:r>
          </a:p>
          <a:p>
            <a:r>
              <a:rPr lang="en-US" sz="2400" dirty="0">
                <a:latin typeface="+mj-lt"/>
              </a:rPr>
              <a:t>e</a:t>
            </a:r>
            <a:r>
              <a:rPr lang="en-US" sz="2400" dirty="0" smtClean="0">
                <a:latin typeface="+mj-lt"/>
              </a:rPr>
              <a:t>arthly ministry was that God had a plan to revive </a:t>
            </a:r>
          </a:p>
          <a:p>
            <a:r>
              <a:rPr lang="en-US" sz="2400" dirty="0" smtClean="0">
                <a:latin typeface="+mj-lt"/>
              </a:rPr>
              <a:t>the Gentiles in addition to that of His nation Israel.     </a:t>
            </a:r>
            <a:endParaRPr lang="en-US" sz="2400" dirty="0">
              <a:latin typeface="+mj-lt"/>
            </a:endParaRPr>
          </a:p>
        </p:txBody>
      </p:sp>
      <p:pic>
        <p:nvPicPr>
          <p:cNvPr id="3" name="Picture 2" descr="File:&lt;strong&gt;Elijah&lt;/strong&gt; restores the widow's son to his mother, wh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8361" y="1537682"/>
            <a:ext cx="5493639" cy="4878581"/>
          </a:xfrm>
          <a:prstGeom prst="rect">
            <a:avLst/>
          </a:prstGeom>
        </p:spPr>
      </p:pic>
    </p:spTree>
    <p:extLst>
      <p:ext uri="{BB962C8B-B14F-4D97-AF65-F5344CB8AC3E}">
        <p14:creationId xmlns:p14="http://schemas.microsoft.com/office/powerpoint/2010/main" val="42626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500"/>
                                        <p:tgtEl>
                                          <p:spTgt spid="2">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animEffect transition="in" filter="fade">
                                      <p:cBhvr>
                                        <p:cTn id="5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8094"/>
            <a:ext cx="7258051" cy="6986528"/>
          </a:xfrm>
          <a:prstGeom prst="rect">
            <a:avLst/>
          </a:prstGeom>
          <a:noFill/>
        </p:spPr>
        <p:txBody>
          <a:bodyPr wrap="square" rtlCol="0">
            <a:spAutoFit/>
          </a:bodyPr>
          <a:lstStyle/>
          <a:p>
            <a:r>
              <a:rPr lang="en-US" sz="2400" b="1" dirty="0" smtClean="0">
                <a:latin typeface="+mj-lt"/>
              </a:rPr>
              <a:t>MT. CARMEL</a:t>
            </a:r>
          </a:p>
          <a:p>
            <a:r>
              <a:rPr lang="en-US" sz="2400" dirty="0" smtClean="0">
                <a:latin typeface="+mj-lt"/>
              </a:rPr>
              <a:t>“And it came to pass after many days, that the word of the LORD came to Elijah in the third year, saying, Go, shew thyself unto Ahab… I will send rain upon the earth” (18:1).</a:t>
            </a:r>
          </a:p>
          <a:p>
            <a:r>
              <a:rPr lang="en-US" sz="2400" dirty="0" smtClean="0">
                <a:latin typeface="+mj-lt"/>
              </a:rPr>
              <a:t>In the 3</a:t>
            </a:r>
            <a:r>
              <a:rPr lang="en-US" sz="2400" baseline="30000" dirty="0" smtClean="0">
                <a:latin typeface="+mj-lt"/>
              </a:rPr>
              <a:t>rd</a:t>
            </a:r>
            <a:r>
              <a:rPr lang="en-US" sz="2400" dirty="0" smtClean="0">
                <a:latin typeface="+mj-lt"/>
              </a:rPr>
              <a:t> year of the drought, God sent Elijah to inform Ahab that it would soon end, but it would involve a test between the prophet of God and the prophets of Baal –</a:t>
            </a:r>
          </a:p>
          <a:p>
            <a:endParaRPr lang="en-US" sz="800" dirty="0" smtClean="0">
              <a:latin typeface="+mj-lt"/>
            </a:endParaRPr>
          </a:p>
          <a:p>
            <a:r>
              <a:rPr lang="en-US" sz="2400" dirty="0" smtClean="0">
                <a:latin typeface="+mj-lt"/>
              </a:rPr>
              <a:t>“And Elijah said unto the [450] prophets of Baal, Choose you one bullock… call on the name of your gods, but put no fire under it (18:25)… called on the name of Baal from morning until noon, saying, O Baal, hear us.  But there was no voice… And it came to pass at noon, that Elijah mocked them…” (18:26,27) – </a:t>
            </a:r>
            <a:r>
              <a:rPr lang="en-US" sz="2400" i="1" dirty="0" smtClean="0">
                <a:latin typeface="+mj-lt"/>
              </a:rPr>
              <a:t>Cry louder, maybe he’s busy, maybe he took a trip, or is asleep!  Wake him up! </a:t>
            </a:r>
            <a:endParaRPr lang="en-US" sz="800" i="1" dirty="0" smtClean="0">
              <a:latin typeface="+mj-lt"/>
            </a:endParaRPr>
          </a:p>
          <a:p>
            <a:endParaRPr lang="en-US" sz="800" dirty="0" smtClean="0">
              <a:latin typeface="+mj-lt"/>
            </a:endParaRPr>
          </a:p>
          <a:p>
            <a:r>
              <a:rPr lang="en-US" sz="2400" dirty="0" smtClean="0">
                <a:latin typeface="+mj-lt"/>
              </a:rPr>
              <a:t>They tried harder, even committing self-mutilation (18:28), but nothing worked (18:29).  Now, it</a:t>
            </a:r>
            <a:r>
              <a:rPr lang="en-US" sz="2400" dirty="0">
                <a:latin typeface="+mj-lt"/>
              </a:rPr>
              <a:t> </a:t>
            </a:r>
            <a:r>
              <a:rPr lang="en-US" sz="2400" dirty="0" smtClean="0">
                <a:latin typeface="+mj-lt"/>
              </a:rPr>
              <a:t>was Elijah’s turn.     </a:t>
            </a:r>
            <a:endParaRPr lang="en-US" sz="2400" dirty="0">
              <a:latin typeface="+mj-lt"/>
            </a:endParaRPr>
          </a:p>
        </p:txBody>
      </p:sp>
      <p:pic>
        <p:nvPicPr>
          <p:cNvPr id="3" name="Picture 2" descr="File:Elijah and the &lt;strong&gt;Prophets of Baal&lt;/strong&gt; 001.jpg - The Work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382" y="0"/>
            <a:ext cx="4847618" cy="6743700"/>
          </a:xfrm>
          <a:prstGeom prst="rect">
            <a:avLst/>
          </a:prstGeom>
        </p:spPr>
      </p:pic>
    </p:spTree>
    <p:extLst>
      <p:ext uri="{BB962C8B-B14F-4D97-AF65-F5344CB8AC3E}">
        <p14:creationId xmlns:p14="http://schemas.microsoft.com/office/powerpoint/2010/main" val="243081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67476" cy="6863417"/>
          </a:xfrm>
          <a:prstGeom prst="rect">
            <a:avLst/>
          </a:prstGeom>
          <a:noFill/>
        </p:spPr>
        <p:txBody>
          <a:bodyPr wrap="square" rtlCol="0">
            <a:spAutoFit/>
          </a:bodyPr>
          <a:lstStyle/>
          <a:p>
            <a:r>
              <a:rPr lang="en-US" sz="2400" dirty="0" smtClean="0">
                <a:latin typeface="+mj-lt"/>
              </a:rPr>
              <a:t>“And Elijah said unto all the people, Come near unto me… 12 stones… built an altar in the name of the LORD: and he made a trench about the altar… put the wood in order… and said, Fill 4-barrels of water, and pour it on the burnt-sacrifice, and on the wood … Do it the second time… Do it the third time.  And the water ran round about the altar; and he filled the trench with water… Elijah said, LORD God of Abraham, Isaac, and of Israel… </a:t>
            </a:r>
            <a:r>
              <a:rPr lang="en-US" sz="2400" b="1" u="sng" dirty="0" smtClean="0">
                <a:latin typeface="+mj-lt"/>
              </a:rPr>
              <a:t>let it be known this day that thou art God in Israel</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18:30-36).</a:t>
            </a:r>
          </a:p>
          <a:p>
            <a:r>
              <a:rPr lang="en-US" sz="2400" dirty="0" smtClean="0">
                <a:latin typeface="+mj-lt"/>
              </a:rPr>
              <a:t>Would God grant Elijah’s request?</a:t>
            </a:r>
          </a:p>
          <a:p>
            <a:endParaRPr lang="en-US" sz="800" dirty="0" smtClean="0">
              <a:latin typeface="+mj-lt"/>
            </a:endParaRPr>
          </a:p>
          <a:p>
            <a:r>
              <a:rPr lang="en-US" sz="2400" dirty="0" smtClean="0">
                <a:latin typeface="+mj-lt"/>
              </a:rPr>
              <a:t>“Then the fire of the LORD fell and consumed the burnt-sacrifice, and the wood, and the stones, and the dust, and licked up the water in the trench.  And when all the people saw it, they fell on their faces: and they said, </a:t>
            </a:r>
            <a:r>
              <a:rPr lang="en-US" sz="2400" b="1" u="sng" dirty="0" smtClean="0">
                <a:latin typeface="+mj-lt"/>
              </a:rPr>
              <a:t>The LORD, he is the God</a:t>
            </a:r>
            <a:r>
              <a:rPr lang="en-US" sz="2400" dirty="0" smtClean="0">
                <a:latin typeface="+mj-lt"/>
              </a:rPr>
              <a:t>” (18:38,39).</a:t>
            </a:r>
          </a:p>
        </p:txBody>
      </p:sp>
      <p:pic>
        <p:nvPicPr>
          <p:cNvPr id="5" name="Picture 4" descr="File:First Book of Kings Chapter 18-7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6714" y="-1"/>
            <a:ext cx="5645286" cy="6858001"/>
          </a:xfrm>
          <a:prstGeom prst="rect">
            <a:avLst/>
          </a:prstGeom>
        </p:spPr>
      </p:pic>
      <p:pic>
        <p:nvPicPr>
          <p:cNvPr id="3" name="Picture 2" descr="301 Moved Permanen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021" y="0"/>
            <a:ext cx="5539979" cy="6724650"/>
          </a:xfrm>
          <a:prstGeom prst="rect">
            <a:avLst/>
          </a:prstGeom>
        </p:spPr>
      </p:pic>
    </p:spTree>
    <p:extLst>
      <p:ext uri="{BB962C8B-B14F-4D97-AF65-F5344CB8AC3E}">
        <p14:creationId xmlns:p14="http://schemas.microsoft.com/office/powerpoint/2010/main" val="20425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t;strong&gt;Elijah&lt;/strong&gt; killing &lt;strong&gt;baal&lt;/strong&gt; &lt;strong&gt;prophet&lt;/strong&gt;_0633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0"/>
            <a:ext cx="4762500" cy="6350000"/>
          </a:xfrm>
          <a:prstGeom prst="rect">
            <a:avLst/>
          </a:prstGeom>
        </p:spPr>
      </p:pic>
      <p:sp>
        <p:nvSpPr>
          <p:cNvPr id="2" name="TextBox 1"/>
          <p:cNvSpPr txBox="1"/>
          <p:nvPr/>
        </p:nvSpPr>
        <p:spPr>
          <a:xfrm>
            <a:off x="0" y="-76200"/>
            <a:ext cx="7077075" cy="6740307"/>
          </a:xfrm>
          <a:prstGeom prst="rect">
            <a:avLst/>
          </a:prstGeom>
          <a:noFill/>
        </p:spPr>
        <p:txBody>
          <a:bodyPr wrap="square" rtlCol="0">
            <a:spAutoFit/>
          </a:bodyPr>
          <a:lstStyle/>
          <a:p>
            <a:r>
              <a:rPr lang="en-US" sz="2400" dirty="0" smtClean="0">
                <a:latin typeface="+mj-lt"/>
              </a:rPr>
              <a:t>“And Elijah said unto them, Take the prophets of Baal; let not one of them escape… Elijah brought them down to the brook Kish and slew them there” (18:40).</a:t>
            </a:r>
          </a:p>
          <a:p>
            <a:r>
              <a:rPr lang="en-US" sz="2400" dirty="0" smtClean="0">
                <a:latin typeface="+mj-lt"/>
              </a:rPr>
              <a:t>After the slaughter of the prophets of Baal (Deut. 13:15), Elijah went back up on Mt. Carmel to pray for rain, “And Elijah went up to the top of Carmel; and he cast himself down upon the earth… and said to his servant, Go up now, look toward the sea… There is nothing… Go again [7] times… the 7</a:t>
            </a:r>
            <a:r>
              <a:rPr lang="en-US" sz="2400" baseline="30000" dirty="0" smtClean="0">
                <a:latin typeface="+mj-lt"/>
              </a:rPr>
              <a:t>th</a:t>
            </a:r>
            <a:r>
              <a:rPr lang="en-US" sz="2400" dirty="0" smtClean="0">
                <a:latin typeface="+mj-lt"/>
              </a:rPr>
              <a:t> time… there </a:t>
            </a:r>
            <a:r>
              <a:rPr lang="en-US" sz="2400" dirty="0" err="1" smtClean="0">
                <a:latin typeface="+mj-lt"/>
              </a:rPr>
              <a:t>ariseth</a:t>
            </a:r>
            <a:r>
              <a:rPr lang="en-US" sz="2400" dirty="0" smtClean="0">
                <a:latin typeface="+mj-lt"/>
              </a:rPr>
              <a:t> a little cloud out of the sea… And [God] said, Go up, say unto Ahab, Prepare thy chariot… that the rain stop thee not… was black with clouds… and there was a great rain… and Ahab rode, and went to </a:t>
            </a:r>
            <a:r>
              <a:rPr lang="en-US" sz="2400" dirty="0" err="1" smtClean="0">
                <a:latin typeface="+mj-lt"/>
              </a:rPr>
              <a:t>Jezreel</a:t>
            </a:r>
            <a:r>
              <a:rPr lang="en-US" sz="2400" dirty="0" smtClean="0">
                <a:latin typeface="+mj-lt"/>
              </a:rPr>
              <a:t>.  And the hand of the LORD was on Elijah … and ran before Ahab…” (18:40-46).</a:t>
            </a:r>
          </a:p>
          <a:p>
            <a:r>
              <a:rPr lang="en-US" sz="2400" dirty="0" smtClean="0">
                <a:latin typeface="+mj-lt"/>
              </a:rPr>
              <a:t>Elijah made a mockery of Ahab and his prophets of Baal, and even returned to the king’s palace in a foot race to tell Queen Jezebel all that had happened.  </a:t>
            </a:r>
            <a:endParaRPr lang="en-US" sz="2400" dirty="0">
              <a:latin typeface="+mj-lt"/>
            </a:endParaRPr>
          </a:p>
        </p:txBody>
      </p:sp>
      <p:pic>
        <p:nvPicPr>
          <p:cNvPr id="7" name="Picture 6" descr="&lt;strong&gt;ELIJAH&lt;/strong&gt;: MAN OF GOD | Mike's Place on the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382" y="0"/>
            <a:ext cx="4847618" cy="6370974"/>
          </a:xfrm>
          <a:prstGeom prst="rect">
            <a:avLst/>
          </a:prstGeom>
        </p:spPr>
      </p:pic>
      <p:pic>
        <p:nvPicPr>
          <p:cNvPr id="8" name="Picture 7" descr="English: Open Bible Stories - 19.htm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94" y="-1"/>
            <a:ext cx="4859506" cy="6664107"/>
          </a:xfrm>
          <a:prstGeom prst="rect">
            <a:avLst/>
          </a:prstGeom>
        </p:spPr>
      </p:pic>
      <p:pic>
        <p:nvPicPr>
          <p:cNvPr id="9" name="Picture 8" descr="&lt;strong&gt;Elijah&lt;/strong&gt;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0458" y="-20974"/>
            <a:ext cx="4883577" cy="6685080"/>
          </a:xfrm>
          <a:prstGeom prst="rect">
            <a:avLst/>
          </a:prstGeom>
        </p:spPr>
      </p:pic>
    </p:spTree>
    <p:extLst>
      <p:ext uri="{BB962C8B-B14F-4D97-AF65-F5344CB8AC3E}">
        <p14:creationId xmlns:p14="http://schemas.microsoft.com/office/powerpoint/2010/main" val="29700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557"/>
            <a:ext cx="6391275" cy="6863417"/>
          </a:xfrm>
          <a:prstGeom prst="rect">
            <a:avLst/>
          </a:prstGeom>
          <a:noFill/>
        </p:spPr>
        <p:txBody>
          <a:bodyPr wrap="square" rtlCol="0">
            <a:spAutoFit/>
          </a:bodyPr>
          <a:lstStyle/>
          <a:p>
            <a:r>
              <a:rPr lang="en-US" sz="2400" b="1" dirty="0" smtClean="0">
                <a:latin typeface="+mj-lt"/>
              </a:rPr>
              <a:t>ELIJAH BACKSLIDES</a:t>
            </a:r>
          </a:p>
          <a:p>
            <a:r>
              <a:rPr lang="en-US" sz="2400" dirty="0" smtClean="0">
                <a:latin typeface="+mj-lt"/>
              </a:rPr>
              <a:t>Despite his faith at Carmel, Elijah let a 24-hour death threat from Jezebel (19:2) to completely unravel him.  First, he hid and asked God to die (19:4), an angel gave him food and water (19:6) for the journey he was about to take.  Though not told to, Elijah went on a 40-day, 200-mile journey from Beer-</a:t>
            </a:r>
            <a:r>
              <a:rPr lang="en-US" sz="2400" dirty="0" err="1" smtClean="0">
                <a:latin typeface="+mj-lt"/>
              </a:rPr>
              <a:t>sheba</a:t>
            </a:r>
            <a:r>
              <a:rPr lang="en-US" sz="2400" dirty="0" smtClean="0">
                <a:latin typeface="+mj-lt"/>
              </a:rPr>
              <a:t> to Mt. Sinai.  </a:t>
            </a:r>
            <a:r>
              <a:rPr lang="en-US" sz="2400" b="1" u="sng" dirty="0" smtClean="0">
                <a:latin typeface="+mj-lt"/>
              </a:rPr>
              <a:t>Elijah was running away in fear</a:t>
            </a:r>
            <a:r>
              <a:rPr lang="en-US" sz="2400" b="1" dirty="0" smtClean="0">
                <a:latin typeface="+mj-lt"/>
              </a:rPr>
              <a:t> </a:t>
            </a:r>
            <a:r>
              <a:rPr lang="en-US" sz="2400" dirty="0" smtClean="0">
                <a:latin typeface="+mj-lt"/>
              </a:rPr>
              <a:t>(19:3).  The death threat on him caused him to be so depressed he believed all in Israel had abandoned God and he was the only one left – </a:t>
            </a:r>
          </a:p>
          <a:p>
            <a:endParaRPr lang="en-US" sz="800" dirty="0">
              <a:latin typeface="+mj-lt"/>
            </a:endParaRPr>
          </a:p>
          <a:p>
            <a:r>
              <a:rPr lang="en-US" sz="2400" dirty="0" smtClean="0">
                <a:latin typeface="+mj-lt"/>
              </a:rPr>
              <a:t>“… for the children of Israel have forsaken thy covenant… </a:t>
            </a:r>
            <a:r>
              <a:rPr lang="en-US" sz="2400" b="1" u="sng" dirty="0" smtClean="0">
                <a:latin typeface="+mj-lt"/>
              </a:rPr>
              <a:t>I, even I only, am left; and they seek my life, to take it away</a:t>
            </a:r>
            <a:r>
              <a:rPr lang="en-US" sz="2400" dirty="0" smtClean="0">
                <a:latin typeface="+mj-lt"/>
              </a:rPr>
              <a:t>” (19:10).  In a cave on Mt. Sinai, the LORD informed him there were [7,000] in Israel who had not bowed their knee to Baal” (19:18).</a:t>
            </a:r>
          </a:p>
          <a:p>
            <a:r>
              <a:rPr lang="en-US" sz="2400" dirty="0" smtClean="0">
                <a:latin typeface="+mj-lt"/>
              </a:rPr>
              <a:t>It was time to appoint a new prophet.      </a:t>
            </a:r>
            <a:endParaRPr lang="en-US" sz="2400" dirty="0">
              <a:latin typeface="+mj-lt"/>
            </a:endParaRPr>
          </a:p>
        </p:txBody>
      </p:sp>
      <p:pic>
        <p:nvPicPr>
          <p:cNvPr id="3" name="Picture 2" descr="File:&lt;strong&gt;Elijah&lt;/strong&gt; and the Angel.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275" y="0"/>
            <a:ext cx="5800725" cy="6715125"/>
          </a:xfrm>
          <a:prstGeom prst="rect">
            <a:avLst/>
          </a:prstGeom>
        </p:spPr>
      </p:pic>
      <p:pic>
        <p:nvPicPr>
          <p:cNvPr id="4" name="Picture 3" descr="Esenios - Obra FC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76" y="-1"/>
            <a:ext cx="5800724" cy="6715126"/>
          </a:xfrm>
          <a:prstGeom prst="rect">
            <a:avLst/>
          </a:prstGeom>
        </p:spPr>
      </p:pic>
    </p:spTree>
    <p:extLst>
      <p:ext uri="{BB962C8B-B14F-4D97-AF65-F5344CB8AC3E}">
        <p14:creationId xmlns:p14="http://schemas.microsoft.com/office/powerpoint/2010/main" val="409606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629526" cy="6740307"/>
          </a:xfrm>
          <a:prstGeom prst="rect">
            <a:avLst/>
          </a:prstGeom>
          <a:noFill/>
        </p:spPr>
        <p:txBody>
          <a:bodyPr wrap="square" rtlCol="0">
            <a:spAutoFit/>
          </a:bodyPr>
          <a:lstStyle/>
          <a:p>
            <a:r>
              <a:rPr lang="en-US" sz="2400" b="1" dirty="0" smtClean="0">
                <a:latin typeface="+mj-lt"/>
              </a:rPr>
              <a:t>ELISHA’S CALL AS PROPHET</a:t>
            </a:r>
          </a:p>
          <a:p>
            <a:r>
              <a:rPr lang="en-US" sz="2400" dirty="0" smtClean="0">
                <a:latin typeface="+mj-lt"/>
              </a:rPr>
              <a:t>“So he departed thence, and found Elisha the son of </a:t>
            </a:r>
            <a:r>
              <a:rPr lang="en-US" sz="2400" dirty="0" err="1" smtClean="0">
                <a:latin typeface="+mj-lt"/>
              </a:rPr>
              <a:t>Shaphat</a:t>
            </a:r>
            <a:r>
              <a:rPr lang="en-US" sz="2400" dirty="0" smtClean="0">
                <a:latin typeface="+mj-lt"/>
              </a:rPr>
              <a:t>, who was plowing with 12-yoke of oxen… Elijah passed by him, and cast his mantle upon him.  And he left the oxen, and ran after Elijah… </a:t>
            </a:r>
            <a:r>
              <a:rPr lang="en-US" sz="2400" b="1" u="sng" dirty="0" smtClean="0">
                <a:latin typeface="+mj-lt"/>
              </a:rPr>
              <a:t>I will follow thee</a:t>
            </a:r>
            <a:r>
              <a:rPr lang="en-US" sz="2400" dirty="0" smtClean="0">
                <a:latin typeface="+mj-lt"/>
              </a:rPr>
              <a:t>” (19:19).</a:t>
            </a:r>
          </a:p>
          <a:p>
            <a:r>
              <a:rPr lang="en-US" sz="2400" dirty="0" smtClean="0">
                <a:latin typeface="+mj-lt"/>
              </a:rPr>
              <a:t>Elisha immediately accepted the call of God. </a:t>
            </a:r>
          </a:p>
          <a:p>
            <a:endParaRPr lang="en-US" sz="800" b="1" dirty="0" smtClean="0">
              <a:latin typeface="+mj-lt"/>
            </a:endParaRPr>
          </a:p>
          <a:p>
            <a:r>
              <a:rPr lang="en-US" sz="2400" b="1" dirty="0" smtClean="0">
                <a:latin typeface="+mj-lt"/>
              </a:rPr>
              <a:t>KING AHAB &amp; QUEEN JEZEBEL</a:t>
            </a:r>
          </a:p>
          <a:p>
            <a:r>
              <a:rPr lang="en-US" sz="2400" dirty="0" smtClean="0">
                <a:latin typeface="+mj-lt"/>
              </a:rPr>
              <a:t>Their evil was shone when they had a neighbor murdered when he refused to sell them a vineyard (21:1-16).  Elijah </a:t>
            </a:r>
          </a:p>
          <a:p>
            <a:r>
              <a:rPr lang="en-US" sz="2400" dirty="0" smtClean="0">
                <a:latin typeface="+mj-lt"/>
              </a:rPr>
              <a:t>met Ahab in the vineyard and told him – </a:t>
            </a:r>
          </a:p>
          <a:p>
            <a:endParaRPr lang="en-US" sz="800" dirty="0">
              <a:latin typeface="+mj-lt"/>
            </a:endParaRPr>
          </a:p>
          <a:p>
            <a:r>
              <a:rPr lang="en-US" sz="2400" dirty="0" smtClean="0">
                <a:latin typeface="+mj-lt"/>
              </a:rPr>
              <a:t>“Thus </a:t>
            </a:r>
            <a:r>
              <a:rPr lang="en-US" sz="2400" dirty="0" err="1" smtClean="0">
                <a:latin typeface="+mj-lt"/>
              </a:rPr>
              <a:t>saith</a:t>
            </a:r>
            <a:r>
              <a:rPr lang="en-US" sz="2400" dirty="0" smtClean="0">
                <a:latin typeface="+mj-lt"/>
              </a:rPr>
              <a:t> the LORD, in the place where dogs licked the blood of </a:t>
            </a:r>
            <a:r>
              <a:rPr lang="en-US" sz="2400" dirty="0" err="1" smtClean="0">
                <a:latin typeface="+mj-lt"/>
              </a:rPr>
              <a:t>Naboth</a:t>
            </a:r>
            <a:r>
              <a:rPr lang="en-US" sz="2400" dirty="0" smtClean="0">
                <a:latin typeface="+mj-lt"/>
              </a:rPr>
              <a:t> [neighbor] shall dogs lick thy blood” (21:19).   </a:t>
            </a:r>
          </a:p>
          <a:p>
            <a:endParaRPr lang="en-US" sz="800" dirty="0" smtClean="0">
              <a:latin typeface="+mj-lt"/>
            </a:endParaRPr>
          </a:p>
          <a:p>
            <a:r>
              <a:rPr lang="en-US" sz="2400" dirty="0" smtClean="0">
                <a:latin typeface="+mj-lt"/>
              </a:rPr>
              <a:t>“But there was none like unto </a:t>
            </a:r>
            <a:r>
              <a:rPr lang="en-US" sz="2400" b="1" u="sng" dirty="0" smtClean="0">
                <a:latin typeface="+mj-lt"/>
              </a:rPr>
              <a:t>Ahab, which did sell himself to work wickedness</a:t>
            </a:r>
            <a:r>
              <a:rPr lang="en-US" sz="2400" b="1" dirty="0" smtClean="0">
                <a:latin typeface="+mj-lt"/>
              </a:rPr>
              <a:t> </a:t>
            </a:r>
            <a:r>
              <a:rPr lang="en-US" sz="2400" dirty="0" smtClean="0">
                <a:latin typeface="+mj-lt"/>
              </a:rPr>
              <a:t>in the sight of the LORD, whom Jezebel his wife stirred up…” (21:25,26).</a:t>
            </a:r>
          </a:p>
          <a:p>
            <a:r>
              <a:rPr lang="en-US" sz="2400" dirty="0" smtClean="0">
                <a:latin typeface="+mj-lt"/>
              </a:rPr>
              <a:t>Ahab &amp; Jezebel’s evil days should have been up, but… </a:t>
            </a:r>
          </a:p>
        </p:txBody>
      </p:sp>
      <p:pic>
        <p:nvPicPr>
          <p:cNvPr id="4" name="Picture 3" descr="Daily Mass Readings : June 20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1"/>
            <a:ext cx="4457700" cy="6740307"/>
          </a:xfrm>
          <a:prstGeom prst="rect">
            <a:avLst/>
          </a:prstGeom>
        </p:spPr>
      </p:pic>
      <p:pic>
        <p:nvPicPr>
          <p:cNvPr id="5" name="Picture 4" descr="Other Food: daily devos: Antidote for covetous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
            <a:ext cx="4457700" cy="6740308"/>
          </a:xfrm>
          <a:prstGeom prst="rect">
            <a:avLst/>
          </a:prstGeom>
        </p:spPr>
      </p:pic>
    </p:spTree>
    <p:extLst>
      <p:ext uri="{BB962C8B-B14F-4D97-AF65-F5344CB8AC3E}">
        <p14:creationId xmlns:p14="http://schemas.microsoft.com/office/powerpoint/2010/main" val="116932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7548"/>
            <a:ext cx="6257924" cy="6863417"/>
          </a:xfrm>
          <a:prstGeom prst="rect">
            <a:avLst/>
          </a:prstGeom>
          <a:noFill/>
        </p:spPr>
        <p:txBody>
          <a:bodyPr wrap="square" rtlCol="0">
            <a:spAutoFit/>
          </a:bodyPr>
          <a:lstStyle/>
          <a:p>
            <a:r>
              <a:rPr lang="en-US" sz="2400" b="1" dirty="0" smtClean="0">
                <a:latin typeface="+mj-lt"/>
              </a:rPr>
              <a:t>AHAB’S REPENTANCE</a:t>
            </a:r>
          </a:p>
          <a:p>
            <a:r>
              <a:rPr lang="en-US" sz="2400" dirty="0" smtClean="0">
                <a:latin typeface="+mj-lt"/>
              </a:rPr>
              <a:t>“And it came to pass, when Ahab heard those words, that he rent his clothes, and put sackcloth upon his flesh, and fasted… the word of the LORD came to Elijah saying, </a:t>
            </a:r>
            <a:r>
              <a:rPr lang="en-US" sz="2400" dirty="0" err="1" smtClean="0">
                <a:latin typeface="+mj-lt"/>
              </a:rPr>
              <a:t>Seest</a:t>
            </a:r>
            <a:r>
              <a:rPr lang="en-US" sz="2400" dirty="0" smtClean="0">
                <a:latin typeface="+mj-lt"/>
              </a:rPr>
              <a:t> thou how Ahab </a:t>
            </a:r>
            <a:r>
              <a:rPr lang="en-US" sz="2400" dirty="0" err="1" smtClean="0">
                <a:latin typeface="+mj-lt"/>
              </a:rPr>
              <a:t>humbleth</a:t>
            </a:r>
            <a:r>
              <a:rPr lang="en-US" sz="2400" dirty="0" smtClean="0">
                <a:latin typeface="+mj-lt"/>
              </a:rPr>
              <a:t> himself before me, I will not bring the evil in his days: </a:t>
            </a:r>
            <a:r>
              <a:rPr lang="en-US" sz="2400" b="1" u="sng" dirty="0" smtClean="0">
                <a:latin typeface="+mj-lt"/>
              </a:rPr>
              <a:t>but in his son’s days will I bring the evil upon his house</a:t>
            </a:r>
            <a:r>
              <a:rPr lang="en-US" sz="2400" dirty="0" smtClean="0">
                <a:latin typeface="+mj-lt"/>
              </a:rPr>
              <a:t>” (21:27-29).</a:t>
            </a:r>
          </a:p>
          <a:p>
            <a:r>
              <a:rPr lang="en-US" sz="2400" dirty="0">
                <a:latin typeface="+mj-lt"/>
              </a:rPr>
              <a:t>A</a:t>
            </a:r>
            <a:r>
              <a:rPr lang="en-US" sz="2400" dirty="0" smtClean="0">
                <a:latin typeface="+mj-lt"/>
              </a:rPr>
              <a:t>n evil man had a change of heart and was spared the destruction due him.  But, his evil does not go unpunished and will fall upon his son. </a:t>
            </a:r>
          </a:p>
          <a:p>
            <a:endParaRPr lang="en-US" sz="800" dirty="0" smtClean="0">
              <a:latin typeface="+mj-lt"/>
            </a:endParaRPr>
          </a:p>
          <a:p>
            <a:r>
              <a:rPr lang="en-US" sz="2400" dirty="0" smtClean="0">
                <a:latin typeface="+mj-lt"/>
              </a:rPr>
              <a:t>“</a:t>
            </a:r>
            <a:r>
              <a:rPr lang="en-US" sz="2400" dirty="0" err="1" smtClean="0">
                <a:latin typeface="+mj-lt"/>
              </a:rPr>
              <a:t>Ahaziah</a:t>
            </a:r>
            <a:r>
              <a:rPr lang="en-US" sz="2400" dirty="0" smtClean="0">
                <a:latin typeface="+mj-lt"/>
              </a:rPr>
              <a:t> the son of Ahab began to reign over Israel in Samaria… and he did evil in the sight of the LORD, and walked in the way of his father, and mother… </a:t>
            </a:r>
            <a:r>
              <a:rPr lang="en-US" sz="2400" b="1" u="sng" dirty="0" smtClean="0">
                <a:latin typeface="+mj-lt"/>
              </a:rPr>
              <a:t>For he served Baal, and worshipped him</a:t>
            </a:r>
            <a:r>
              <a:rPr lang="en-US" sz="2400" dirty="0" smtClean="0">
                <a:latin typeface="+mj-lt"/>
              </a:rPr>
              <a:t>, </a:t>
            </a:r>
            <a:r>
              <a:rPr lang="en-US" sz="2400" b="1" u="sng" dirty="0" smtClean="0">
                <a:latin typeface="+mj-lt"/>
              </a:rPr>
              <a:t>and provoked to anger the LORD God of Israel</a:t>
            </a:r>
            <a:r>
              <a:rPr lang="en-US" sz="2400" dirty="0" smtClean="0">
                <a:latin typeface="+mj-lt"/>
              </a:rPr>
              <a:t>” (22:51-53).  </a:t>
            </a:r>
          </a:p>
        </p:txBody>
      </p:sp>
      <p:pic>
        <p:nvPicPr>
          <p:cNvPr id="3" name="Picture 2" descr="fivefoldministryireland.com | Revivalists and Christia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1" y="0"/>
            <a:ext cx="5734049" cy="6667499"/>
          </a:xfrm>
          <a:prstGeom prst="rect">
            <a:avLst/>
          </a:prstGeom>
        </p:spPr>
      </p:pic>
    </p:spTree>
    <p:extLst>
      <p:ext uri="{BB962C8B-B14F-4D97-AF65-F5344CB8AC3E}">
        <p14:creationId xmlns:p14="http://schemas.microsoft.com/office/powerpoint/2010/main" val="12935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0120"/>
            <a:ext cx="7448550" cy="6494085"/>
          </a:xfrm>
          <a:prstGeom prst="rect">
            <a:avLst/>
          </a:prstGeom>
          <a:noFill/>
        </p:spPr>
        <p:txBody>
          <a:bodyPr wrap="square" rtlCol="0">
            <a:spAutoFit/>
          </a:bodyPr>
          <a:lstStyle/>
          <a:p>
            <a:r>
              <a:rPr lang="en-US" sz="2400" dirty="0" smtClean="0">
                <a:latin typeface="+mj-lt"/>
              </a:rPr>
              <a:t>Jehoshaphat next faced a fierce battle from nations to his south – “Thus </a:t>
            </a:r>
            <a:r>
              <a:rPr lang="en-US" sz="2400" dirty="0" err="1" smtClean="0">
                <a:latin typeface="+mj-lt"/>
              </a:rPr>
              <a:t>saith</a:t>
            </a:r>
            <a:r>
              <a:rPr lang="en-US" sz="2400" dirty="0" smtClean="0">
                <a:latin typeface="+mj-lt"/>
              </a:rPr>
              <a:t> the LORD, be not afraid nor dismayed by reason of this great multitude; </a:t>
            </a:r>
            <a:r>
              <a:rPr lang="en-US" sz="2400" b="1" u="sng" dirty="0" smtClean="0">
                <a:latin typeface="+mj-lt"/>
              </a:rPr>
              <a:t>for the battle is not yours, but God’s</a:t>
            </a:r>
            <a:r>
              <a:rPr lang="en-US" sz="2400" dirty="0" smtClean="0">
                <a:latin typeface="+mj-lt"/>
              </a:rPr>
              <a:t>,” the same promise of faith David made before fighting Goliath (2Chron. 20:15; 1Sam. 14:47).  When the king’s army came to the invading armies, all they found were dead men. The LORD had put them in a cross fire and they shot and killed each other – </a:t>
            </a:r>
            <a:endParaRPr lang="en-US" sz="800" dirty="0" smtClean="0">
              <a:latin typeface="+mj-lt"/>
            </a:endParaRPr>
          </a:p>
          <a:p>
            <a:endParaRPr lang="en-US" sz="800" dirty="0" smtClean="0">
              <a:latin typeface="+mj-lt"/>
            </a:endParaRPr>
          </a:p>
          <a:p>
            <a:r>
              <a:rPr lang="en-US" sz="2400" dirty="0" smtClean="0">
                <a:latin typeface="+mj-lt"/>
              </a:rPr>
              <a:t>“And when Judah came… to the wilderness, they looked unto the multitude, and behold, they were dead bodies fallen to the earth, and none escaped (20:24)… Now [jumping] Jehoshaphat slept with his fathers… buried in </a:t>
            </a:r>
          </a:p>
          <a:p>
            <a:r>
              <a:rPr lang="en-US" sz="2400" dirty="0" smtClean="0">
                <a:latin typeface="+mj-lt"/>
              </a:rPr>
              <a:t>the city of David, and </a:t>
            </a:r>
            <a:r>
              <a:rPr lang="en-US" sz="2400" dirty="0" err="1" smtClean="0">
                <a:latin typeface="+mj-lt"/>
              </a:rPr>
              <a:t>Jehoram</a:t>
            </a:r>
            <a:r>
              <a:rPr lang="en-US" sz="2400" dirty="0" smtClean="0">
                <a:latin typeface="+mj-lt"/>
              </a:rPr>
              <a:t> his son reigned in his stead… </a:t>
            </a:r>
            <a:r>
              <a:rPr lang="en-US" sz="2400" b="1" u="sng" dirty="0" smtClean="0">
                <a:latin typeface="+mj-lt"/>
              </a:rPr>
              <a:t>he</a:t>
            </a:r>
            <a:r>
              <a:rPr lang="en-US" sz="2400" u="sng" dirty="0" smtClean="0">
                <a:latin typeface="+mj-lt"/>
              </a:rPr>
              <a:t> </a:t>
            </a:r>
            <a:r>
              <a:rPr lang="en-US" sz="2400" b="1" u="sng" dirty="0" smtClean="0">
                <a:latin typeface="+mj-lt"/>
              </a:rPr>
              <a:t>wrought evil in the eyes of the LORD</a:t>
            </a:r>
            <a:r>
              <a:rPr lang="en-US" sz="2400" u="sng" dirty="0">
                <a:latin typeface="+mj-lt"/>
              </a:rPr>
              <a:t> </a:t>
            </a:r>
            <a:r>
              <a:rPr lang="en-US" sz="2400" dirty="0" smtClean="0">
                <a:latin typeface="+mj-lt"/>
              </a:rPr>
              <a:t>(21:1,6)… the LORD would not destroy the house of David… as</a:t>
            </a:r>
            <a:r>
              <a:rPr lang="en-US" sz="2400" b="1" dirty="0" smtClean="0">
                <a:latin typeface="+mj-lt"/>
              </a:rPr>
              <a:t> </a:t>
            </a:r>
            <a:r>
              <a:rPr lang="en-US" sz="2400" dirty="0" smtClean="0">
                <a:latin typeface="+mj-lt"/>
              </a:rPr>
              <a:t>he promised to give a light to him and his sons for ever” (21:7).</a:t>
            </a:r>
          </a:p>
          <a:p>
            <a:r>
              <a:rPr lang="en-US" sz="2400" dirty="0" smtClean="0">
                <a:latin typeface="+mj-lt"/>
              </a:rPr>
              <a:t>God upheld the Davidic Covenant made with King David.    </a:t>
            </a:r>
            <a:endParaRPr lang="en-US" sz="2400" dirty="0">
              <a:latin typeface="+mj-lt"/>
            </a:endParaRPr>
          </a:p>
        </p:txBody>
      </p:sp>
      <p:pic>
        <p:nvPicPr>
          <p:cNvPr id="4" name="Picture 3"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675" y="-1"/>
            <a:ext cx="48863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437560" y="3063240"/>
              <a:ext cx="434880" cy="252000"/>
            </p14:xfrm>
          </p:contentPart>
        </mc:Choice>
        <mc:Fallback xmlns="">
          <p:pic>
            <p:nvPicPr>
              <p:cNvPr id="2" name="Ink 1"/>
              <p:cNvPicPr/>
              <p:nvPr/>
            </p:nvPicPr>
            <p:blipFill>
              <a:blip r:embed="rId4"/>
              <a:stretch>
                <a:fillRect/>
              </a:stretch>
            </p:blipFill>
            <p:spPr>
              <a:xfrm>
                <a:off x="11428200" y="3053880"/>
                <a:ext cx="453600" cy="270720"/>
              </a:xfrm>
              <a:prstGeom prst="rect">
                <a:avLst/>
              </a:prstGeom>
            </p:spPr>
          </p:pic>
        </mc:Fallback>
      </mc:AlternateContent>
    </p:spTree>
    <p:extLst>
      <p:ext uri="{BB962C8B-B14F-4D97-AF65-F5344CB8AC3E}">
        <p14:creationId xmlns:p14="http://schemas.microsoft.com/office/powerpoint/2010/main" val="41421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5250"/>
            <a:ext cx="7153276" cy="6370975"/>
          </a:xfrm>
          <a:prstGeom prst="rect">
            <a:avLst/>
          </a:prstGeom>
          <a:noFill/>
        </p:spPr>
        <p:txBody>
          <a:bodyPr wrap="square" rtlCol="0">
            <a:spAutoFit/>
          </a:bodyPr>
          <a:lstStyle/>
          <a:p>
            <a:r>
              <a:rPr lang="en-US" sz="2400" b="1" dirty="0" smtClean="0">
                <a:latin typeface="+mj-lt"/>
              </a:rPr>
              <a:t>NEXT SERIES OF KINGS</a:t>
            </a:r>
          </a:p>
          <a:p>
            <a:r>
              <a:rPr lang="en-US" sz="2400" b="1" dirty="0" err="1" smtClean="0">
                <a:latin typeface="+mj-lt"/>
              </a:rPr>
              <a:t>Ahaziah</a:t>
            </a:r>
            <a:r>
              <a:rPr lang="en-US" sz="2400" dirty="0" smtClean="0">
                <a:latin typeface="+mj-lt"/>
              </a:rPr>
              <a:t> succeeded </a:t>
            </a:r>
            <a:r>
              <a:rPr lang="en-US" sz="2400" b="1" dirty="0" err="1" smtClean="0">
                <a:latin typeface="+mj-lt"/>
              </a:rPr>
              <a:t>Jehoram</a:t>
            </a:r>
            <a:r>
              <a:rPr lang="en-US" sz="2400" dirty="0" smtClean="0">
                <a:latin typeface="+mj-lt"/>
              </a:rPr>
              <a:t> [after given an incurable disease of the bowels] (21:18), who also did evil (22:4),</a:t>
            </a:r>
          </a:p>
          <a:p>
            <a:r>
              <a:rPr lang="en-US" sz="2400" dirty="0">
                <a:latin typeface="+mj-lt"/>
              </a:rPr>
              <a:t>a</a:t>
            </a:r>
            <a:r>
              <a:rPr lang="en-US" sz="2400" dirty="0" smtClean="0">
                <a:latin typeface="+mj-lt"/>
              </a:rPr>
              <a:t>nd was then killed by Jehu (22:9).  </a:t>
            </a:r>
            <a:r>
              <a:rPr lang="en-US" sz="2400" b="1" dirty="0" err="1" smtClean="0">
                <a:latin typeface="+mj-lt"/>
              </a:rPr>
              <a:t>Athaliah</a:t>
            </a:r>
            <a:r>
              <a:rPr lang="en-US" sz="2400" dirty="0">
                <a:latin typeface="+mj-lt"/>
              </a:rPr>
              <a:t> </a:t>
            </a:r>
            <a:r>
              <a:rPr lang="en-US" sz="2400" dirty="0" smtClean="0">
                <a:latin typeface="+mj-lt"/>
              </a:rPr>
              <a:t>(</a:t>
            </a:r>
            <a:r>
              <a:rPr lang="en-US" sz="2400" dirty="0" err="1" smtClean="0">
                <a:latin typeface="+mj-lt"/>
              </a:rPr>
              <a:t>Ahaziah’s</a:t>
            </a:r>
            <a:r>
              <a:rPr lang="en-US" sz="2400" dirty="0" smtClean="0">
                <a:latin typeface="+mj-lt"/>
              </a:rPr>
              <a:t> wicked mother &amp; daughter of Jezebel) took revenge and had all the royal family of Judah killed.  </a:t>
            </a:r>
            <a:r>
              <a:rPr lang="en-US" sz="2400" dirty="0">
                <a:latin typeface="+mj-lt"/>
              </a:rPr>
              <a:t>W</a:t>
            </a:r>
            <a:r>
              <a:rPr lang="en-US" sz="2400" dirty="0" smtClean="0">
                <a:latin typeface="+mj-lt"/>
              </a:rPr>
              <a:t>ith no males remaining except for an infant [</a:t>
            </a:r>
            <a:r>
              <a:rPr lang="en-US" sz="2400" dirty="0" err="1" smtClean="0">
                <a:latin typeface="+mj-lt"/>
              </a:rPr>
              <a:t>Johash</a:t>
            </a:r>
            <a:r>
              <a:rPr lang="en-US" sz="2400" dirty="0" smtClean="0">
                <a:latin typeface="+mj-lt"/>
              </a:rPr>
              <a:t>], who was hid for 6-years (22:12), she ruled as queen of Judah during that time.  </a:t>
            </a:r>
            <a:r>
              <a:rPr lang="en-US" sz="2400" b="1" dirty="0" err="1" smtClean="0">
                <a:latin typeface="+mj-lt"/>
              </a:rPr>
              <a:t>Jehoash</a:t>
            </a:r>
            <a:r>
              <a:rPr lang="en-US" sz="2400" dirty="0" smtClean="0">
                <a:latin typeface="+mj-lt"/>
              </a:rPr>
              <a:t> assumed the throne at age [7] who then had the evil queen put to death (23:15).</a:t>
            </a:r>
          </a:p>
          <a:p>
            <a:r>
              <a:rPr lang="en-US" sz="2400" b="1" dirty="0" err="1" smtClean="0">
                <a:latin typeface="+mj-lt"/>
              </a:rPr>
              <a:t>Jehoida</a:t>
            </a:r>
            <a:r>
              <a:rPr lang="en-US" sz="2400" dirty="0" smtClean="0">
                <a:latin typeface="+mj-lt"/>
              </a:rPr>
              <a:t>, high priest under </a:t>
            </a:r>
            <a:r>
              <a:rPr lang="en-US" sz="2400" b="1" dirty="0" err="1" smtClean="0">
                <a:latin typeface="+mj-lt"/>
              </a:rPr>
              <a:t>Jehoash</a:t>
            </a:r>
            <a:r>
              <a:rPr lang="en-US" sz="2400" dirty="0" smtClean="0">
                <a:latin typeface="+mj-lt"/>
              </a:rPr>
              <a:t>, carried out the 3</a:t>
            </a:r>
            <a:r>
              <a:rPr lang="en-US" sz="2400" baseline="30000" dirty="0" smtClean="0">
                <a:latin typeface="+mj-lt"/>
              </a:rPr>
              <a:t>rd</a:t>
            </a:r>
            <a:r>
              <a:rPr lang="en-US" sz="2400" dirty="0" smtClean="0">
                <a:latin typeface="+mj-lt"/>
              </a:rPr>
              <a:t> spiritual reform, broke down the house of Baal, and re-established burnt-offerings to God – “And </a:t>
            </a:r>
            <a:r>
              <a:rPr lang="en-US" sz="2400" dirty="0" err="1" smtClean="0">
                <a:latin typeface="+mj-lt"/>
              </a:rPr>
              <a:t>Jehoida</a:t>
            </a:r>
            <a:r>
              <a:rPr lang="en-US" sz="2400" dirty="0" smtClean="0">
                <a:latin typeface="+mj-lt"/>
              </a:rPr>
              <a:t> made a covenant between him, and between all the people… that they should be the LORD’s people” (23:16).</a:t>
            </a:r>
          </a:p>
          <a:p>
            <a:r>
              <a:rPr lang="en-US" sz="2400" dirty="0" smtClean="0">
                <a:latin typeface="+mj-lt"/>
              </a:rPr>
              <a:t>The 8</a:t>
            </a:r>
            <a:r>
              <a:rPr lang="en-US" sz="2400" baseline="30000" dirty="0" smtClean="0">
                <a:latin typeface="+mj-lt"/>
              </a:rPr>
              <a:t>th</a:t>
            </a:r>
            <a:r>
              <a:rPr lang="en-US" sz="2400" dirty="0" smtClean="0">
                <a:latin typeface="+mj-lt"/>
              </a:rPr>
              <a:t> century B.C. was a bloody, evil time but God raised up </a:t>
            </a:r>
            <a:r>
              <a:rPr lang="en-US" sz="2400" dirty="0" err="1" smtClean="0">
                <a:latin typeface="+mj-lt"/>
              </a:rPr>
              <a:t>Jehoida</a:t>
            </a:r>
            <a:r>
              <a:rPr lang="en-US" sz="2400" dirty="0" smtClean="0">
                <a:latin typeface="+mj-lt"/>
              </a:rPr>
              <a:t> to do His work of keeping Mosaic Law.      </a:t>
            </a: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275" y="-1"/>
            <a:ext cx="50387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064240" y="3528000"/>
              <a:ext cx="518400" cy="213840"/>
            </p14:xfrm>
          </p:contentPart>
        </mc:Choice>
        <mc:Fallback xmlns="">
          <p:pic>
            <p:nvPicPr>
              <p:cNvPr id="4" name="Ink 3"/>
              <p:cNvPicPr/>
              <p:nvPr/>
            </p:nvPicPr>
            <p:blipFill>
              <a:blip r:embed="rId4"/>
              <a:stretch>
                <a:fillRect/>
              </a:stretch>
            </p:blipFill>
            <p:spPr>
              <a:xfrm>
                <a:off x="11054880" y="3518640"/>
                <a:ext cx="537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0957680" y="3764160"/>
              <a:ext cx="602280" cy="206280"/>
            </p14:xfrm>
          </p:contentPart>
        </mc:Choice>
        <mc:Fallback xmlns="">
          <p:pic>
            <p:nvPicPr>
              <p:cNvPr id="6" name="Ink 5"/>
              <p:cNvPicPr/>
              <p:nvPr/>
            </p:nvPicPr>
            <p:blipFill>
              <a:blip r:embed="rId6"/>
              <a:stretch>
                <a:fillRect/>
              </a:stretch>
            </p:blipFill>
            <p:spPr>
              <a:xfrm>
                <a:off x="10948320" y="3754800"/>
                <a:ext cx="6210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0751760" y="3070800"/>
              <a:ext cx="434880" cy="213840"/>
            </p14:xfrm>
          </p:contentPart>
        </mc:Choice>
        <mc:Fallback xmlns="">
          <p:pic>
            <p:nvPicPr>
              <p:cNvPr id="7" name="Ink 6"/>
              <p:cNvPicPr/>
              <p:nvPr/>
            </p:nvPicPr>
            <p:blipFill>
              <a:blip r:embed="rId8"/>
              <a:stretch>
                <a:fillRect/>
              </a:stretch>
            </p:blipFill>
            <p:spPr>
              <a:xfrm>
                <a:off x="10742400" y="3061440"/>
                <a:ext cx="453600" cy="232560"/>
              </a:xfrm>
              <a:prstGeom prst="rect">
                <a:avLst/>
              </a:prstGeom>
            </p:spPr>
          </p:pic>
        </mc:Fallback>
      </mc:AlternateContent>
    </p:spTree>
    <p:extLst>
      <p:ext uri="{BB962C8B-B14F-4D97-AF65-F5344CB8AC3E}">
        <p14:creationId xmlns:p14="http://schemas.microsoft.com/office/powerpoint/2010/main" val="42340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11925301" cy="7232749"/>
          </a:xfrm>
          <a:prstGeom prst="rect">
            <a:avLst/>
          </a:prstGeom>
          <a:noFill/>
        </p:spPr>
        <p:txBody>
          <a:bodyPr wrap="square" rtlCol="0">
            <a:spAutoFit/>
          </a:bodyPr>
          <a:lstStyle/>
          <a:p>
            <a:r>
              <a:rPr lang="en-US" sz="2400" b="1" dirty="0" smtClean="0">
                <a:latin typeface="+mj-lt"/>
              </a:rPr>
              <a:t>CIVIL WAR</a:t>
            </a:r>
          </a:p>
          <a:p>
            <a:r>
              <a:rPr lang="en-US" sz="2400" dirty="0" smtClean="0">
                <a:latin typeface="+mj-lt"/>
              </a:rPr>
              <a:t>“… it came to pass, that God smote Jeroboam and all Israel </a:t>
            </a:r>
          </a:p>
          <a:p>
            <a:r>
              <a:rPr lang="en-US" sz="2400" dirty="0" smtClean="0">
                <a:latin typeface="+mj-lt"/>
              </a:rPr>
              <a:t>before </a:t>
            </a:r>
            <a:r>
              <a:rPr lang="en-US" sz="2400" dirty="0" err="1" smtClean="0">
                <a:latin typeface="+mj-lt"/>
              </a:rPr>
              <a:t>Abijah</a:t>
            </a:r>
            <a:r>
              <a:rPr lang="en-US" sz="2400" dirty="0" smtClean="0">
                <a:latin typeface="+mj-lt"/>
              </a:rPr>
              <a:t> and Judah.  And the children of Israel fled </a:t>
            </a:r>
          </a:p>
          <a:p>
            <a:r>
              <a:rPr lang="en-US" sz="2400" dirty="0" smtClean="0">
                <a:latin typeface="+mj-lt"/>
              </a:rPr>
              <a:t>before Judah: and God delivered them into their hand.  And </a:t>
            </a:r>
          </a:p>
          <a:p>
            <a:r>
              <a:rPr lang="en-US" sz="2400" dirty="0" err="1" smtClean="0">
                <a:latin typeface="+mj-lt"/>
              </a:rPr>
              <a:t>Abijah</a:t>
            </a:r>
            <a:r>
              <a:rPr lang="en-US" sz="2400" dirty="0" smtClean="0">
                <a:latin typeface="+mj-lt"/>
              </a:rPr>
              <a:t> and his people slew them with a great slaughter:  So </a:t>
            </a:r>
          </a:p>
          <a:p>
            <a:r>
              <a:rPr lang="en-US" sz="2400" dirty="0" smtClean="0">
                <a:latin typeface="+mj-lt"/>
              </a:rPr>
              <a:t>there fell down slain of Israel [500,000] men… the children </a:t>
            </a:r>
          </a:p>
          <a:p>
            <a:r>
              <a:rPr lang="en-US" sz="2400" dirty="0" smtClean="0">
                <a:latin typeface="+mj-lt"/>
              </a:rPr>
              <a:t>of Judah prevailed, </a:t>
            </a:r>
            <a:r>
              <a:rPr lang="en-US" sz="2400" b="1" u="sng" dirty="0" smtClean="0">
                <a:latin typeface="+mj-lt"/>
              </a:rPr>
              <a:t>because</a:t>
            </a:r>
            <a:r>
              <a:rPr lang="en-US" sz="2400" u="sng" dirty="0" smtClean="0">
                <a:latin typeface="+mj-lt"/>
              </a:rPr>
              <a:t> </a:t>
            </a:r>
            <a:r>
              <a:rPr lang="en-US" sz="2400" b="1" u="sng" dirty="0" smtClean="0">
                <a:latin typeface="+mj-lt"/>
              </a:rPr>
              <a:t>they relied upon the LORD God </a:t>
            </a:r>
          </a:p>
          <a:p>
            <a:r>
              <a:rPr lang="en-US" sz="2400" b="1" u="sng" dirty="0" smtClean="0">
                <a:latin typeface="+mj-lt"/>
              </a:rPr>
              <a:t>of their fathers</a:t>
            </a:r>
            <a:r>
              <a:rPr lang="en-US" sz="2400" dirty="0" smtClean="0">
                <a:latin typeface="+mj-lt"/>
              </a:rPr>
              <a:t>… Neither did Jeroboam recover… and the </a:t>
            </a:r>
          </a:p>
          <a:p>
            <a:r>
              <a:rPr lang="en-US" sz="2400" dirty="0" smtClean="0">
                <a:latin typeface="+mj-lt"/>
              </a:rPr>
              <a:t>LORD struck him, and he died” (2Chron. 13:15-20).</a:t>
            </a:r>
          </a:p>
          <a:p>
            <a:r>
              <a:rPr lang="en-US" sz="2400" dirty="0" smtClean="0">
                <a:latin typeface="+mj-lt"/>
              </a:rPr>
              <a:t>Judah defeated Israel with God’s help.</a:t>
            </a:r>
          </a:p>
          <a:p>
            <a:endParaRPr lang="en-US" sz="800" b="1" dirty="0" smtClean="0">
              <a:latin typeface="+mj-lt"/>
            </a:endParaRPr>
          </a:p>
          <a:p>
            <a:r>
              <a:rPr lang="en-US" sz="2400" b="1" dirty="0" smtClean="0">
                <a:latin typeface="+mj-lt"/>
              </a:rPr>
              <a:t>GOOD KING ASA </a:t>
            </a:r>
          </a:p>
          <a:p>
            <a:r>
              <a:rPr lang="en-US" sz="2400" dirty="0" smtClean="0">
                <a:latin typeface="+mj-lt"/>
              </a:rPr>
              <a:t>“… he had no war in those years; because the LORD had </a:t>
            </a:r>
          </a:p>
          <a:p>
            <a:r>
              <a:rPr lang="en-US" sz="2400" dirty="0" smtClean="0">
                <a:latin typeface="+mj-lt"/>
              </a:rPr>
              <a:t>given him rest… </a:t>
            </a:r>
            <a:r>
              <a:rPr lang="en-US" sz="2400" b="1" u="sng" dirty="0" smtClean="0">
                <a:latin typeface="+mj-lt"/>
              </a:rPr>
              <a:t>For he took away the altars of the strange </a:t>
            </a:r>
          </a:p>
          <a:p>
            <a:r>
              <a:rPr lang="en-US" sz="2400" b="1" u="sng" dirty="0" smtClean="0">
                <a:latin typeface="+mj-lt"/>
              </a:rPr>
              <a:t>gods, and the high places, and brake down the images</a:t>
            </a:r>
            <a:r>
              <a:rPr lang="en-US" sz="2400" dirty="0" smtClean="0">
                <a:latin typeface="+mj-lt"/>
              </a:rPr>
              <a:t>… And </a:t>
            </a:r>
          </a:p>
          <a:p>
            <a:r>
              <a:rPr lang="en-US" sz="2400" dirty="0" smtClean="0">
                <a:latin typeface="+mj-lt"/>
              </a:rPr>
              <a:t>commanded Judah to seek the LORD God of their fathers, </a:t>
            </a:r>
            <a:endParaRPr lang="en-US" sz="2400" dirty="0" smtClean="0">
              <a:latin typeface="+mj-lt"/>
            </a:endParaRPr>
          </a:p>
          <a:p>
            <a:r>
              <a:rPr lang="en-US" sz="2400" dirty="0" smtClean="0">
                <a:latin typeface="+mj-lt"/>
              </a:rPr>
              <a:t>and </a:t>
            </a:r>
            <a:r>
              <a:rPr lang="en-US" sz="2400" dirty="0" smtClean="0">
                <a:latin typeface="+mj-lt"/>
              </a:rPr>
              <a:t>to do </a:t>
            </a:r>
            <a:r>
              <a:rPr lang="en-US" sz="2400" b="1" u="sng" dirty="0" smtClean="0">
                <a:latin typeface="+mj-lt"/>
              </a:rPr>
              <a:t>the law and the commandments</a:t>
            </a:r>
            <a:r>
              <a:rPr lang="en-US" sz="2400" dirty="0" smtClean="0">
                <a:latin typeface="+mj-lt"/>
              </a:rPr>
              <a:t>… And </a:t>
            </a:r>
            <a:r>
              <a:rPr lang="en-US" sz="2400" dirty="0" err="1" smtClean="0">
                <a:latin typeface="+mj-lt"/>
              </a:rPr>
              <a:t>Asa</a:t>
            </a:r>
            <a:r>
              <a:rPr lang="en-US" sz="2400" dirty="0" smtClean="0">
                <a:latin typeface="+mj-lt"/>
              </a:rPr>
              <a:t> had an </a:t>
            </a:r>
            <a:endParaRPr lang="en-US" sz="2400" dirty="0" smtClean="0">
              <a:latin typeface="+mj-lt"/>
            </a:endParaRPr>
          </a:p>
          <a:p>
            <a:r>
              <a:rPr lang="en-US" sz="2400" dirty="0" smtClean="0">
                <a:latin typeface="+mj-lt"/>
              </a:rPr>
              <a:t>army</a:t>
            </a:r>
            <a:r>
              <a:rPr lang="en-US" sz="2400" dirty="0" smtClean="0">
                <a:latin typeface="+mj-lt"/>
              </a:rPr>
              <a:t>… of Judah [300,000] and Benjamin [280,000]…” (14:3,4).</a:t>
            </a:r>
          </a:p>
          <a:p>
            <a:r>
              <a:rPr lang="en-US" sz="2400" dirty="0" smtClean="0">
                <a:latin typeface="+mj-lt"/>
              </a:rPr>
              <a:t>He would need it because His 10-years of peace was interrupted by a vast foreign army. </a:t>
            </a:r>
          </a:p>
          <a:p>
            <a:r>
              <a:rPr lang="en-US" sz="2400" dirty="0" smtClean="0">
                <a:latin typeface="+mj-lt"/>
              </a:rPr>
              <a:t> </a:t>
            </a:r>
            <a:endParaRPr lang="en-US" sz="2400" dirty="0">
              <a:latin typeface="+mj-lt"/>
            </a:endParaRPr>
          </a:p>
        </p:txBody>
      </p:sp>
      <p:pic>
        <p:nvPicPr>
          <p:cNvPr id="6" name="Picture 5" descr="Jehoshaphat - Wikidat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575" y="0"/>
            <a:ext cx="4543425" cy="5086350"/>
          </a:xfrm>
          <a:prstGeom prst="rect">
            <a:avLst/>
          </a:prstGeom>
        </p:spPr>
      </p:pic>
      <p:pic>
        <p:nvPicPr>
          <p:cNvPr id="7" name="Picture 6" descr="Fil:Åhus kyrka-08.jp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576" y="0"/>
            <a:ext cx="4543424" cy="5086350"/>
          </a:xfrm>
          <a:prstGeom prst="rect">
            <a:avLst/>
          </a:prstGeom>
        </p:spPr>
      </p:pic>
      <p:pic>
        <p:nvPicPr>
          <p:cNvPr id="5" name="Picture 4" descr="François de Nomé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575" y="8126"/>
            <a:ext cx="4543427" cy="5878324"/>
          </a:xfrm>
          <a:prstGeom prst="rect">
            <a:avLst/>
          </a:prstGeom>
        </p:spPr>
      </p:pic>
    </p:spTree>
    <p:extLst>
      <p:ext uri="{BB962C8B-B14F-4D97-AF65-F5344CB8AC3E}">
        <p14:creationId xmlns:p14="http://schemas.microsoft.com/office/powerpoint/2010/main" val="110803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fade">
                                      <p:cBhvr>
                                        <p:cTn id="17" dur="500"/>
                                        <p:tgtEl>
                                          <p:spTgt spid="2">
                                            <p:txEl>
                                              <p:pRg st="11" end="1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2" end="12"/>
                                            </p:txEl>
                                          </p:spTgt>
                                        </p:tgtEl>
                                        <p:attrNameLst>
                                          <p:attrName>style.visibility</p:attrName>
                                        </p:attrNameLst>
                                      </p:cBhvr>
                                      <p:to>
                                        <p:strVal val="visible"/>
                                      </p:to>
                                    </p:set>
                                    <p:animEffect transition="in" filter="fade">
                                      <p:cBhvr>
                                        <p:cTn id="20" dur="500"/>
                                        <p:tgtEl>
                                          <p:spTgt spid="2">
                                            <p:txEl>
                                              <p:pRg st="12" end="1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Effect transition="in" filter="fade">
                                      <p:cBhvr>
                                        <p:cTn id="23" dur="500"/>
                                        <p:tgtEl>
                                          <p:spTgt spid="2">
                                            <p:txEl>
                                              <p:pRg st="13" end="1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4" end="14"/>
                                            </p:txEl>
                                          </p:spTgt>
                                        </p:tgtEl>
                                        <p:attrNameLst>
                                          <p:attrName>style.visibility</p:attrName>
                                        </p:attrNameLst>
                                      </p:cBhvr>
                                      <p:to>
                                        <p:strVal val="visible"/>
                                      </p:to>
                                    </p:set>
                                    <p:animEffect transition="in" filter="fade">
                                      <p:cBhvr>
                                        <p:cTn id="26" dur="500"/>
                                        <p:tgtEl>
                                          <p:spTgt spid="2">
                                            <p:txEl>
                                              <p:pRg st="14" end="1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fade">
                                      <p:cBhvr>
                                        <p:cTn id="32" dur="500"/>
                                        <p:tgtEl>
                                          <p:spTgt spid="2">
                                            <p:txEl>
                                              <p:pRg st="16" end="1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animEffect transition="in" filter="fade">
                                      <p:cBhvr>
                                        <p:cTn id="35" dur="500"/>
                                        <p:tgtEl>
                                          <p:spTgt spid="2">
                                            <p:txEl>
                                              <p:pRg st="17" end="1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animEffect transition="in" filter="fade">
                                      <p:cBhvr>
                                        <p:cTn id="4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76200"/>
            <a:ext cx="12306301" cy="6617196"/>
          </a:xfrm>
          <a:prstGeom prst="rect">
            <a:avLst/>
          </a:prstGeom>
          <a:noFill/>
        </p:spPr>
        <p:txBody>
          <a:bodyPr wrap="square" rtlCol="0">
            <a:spAutoFit/>
          </a:bodyPr>
          <a:lstStyle/>
          <a:p>
            <a:r>
              <a:rPr lang="en-US" sz="2400" b="1" dirty="0" smtClean="0">
                <a:latin typeface="+mj-lt"/>
              </a:rPr>
              <a:t>OBADIAH </a:t>
            </a:r>
            <a:r>
              <a:rPr lang="en-US" sz="2400" dirty="0" smtClean="0">
                <a:latin typeface="+mj-lt"/>
              </a:rPr>
              <a:t>(“worshipper of Yahweh”)</a:t>
            </a:r>
            <a:endParaRPr lang="en-US" sz="2400" dirty="0">
              <a:latin typeface="+mj-lt"/>
            </a:endParaRPr>
          </a:p>
          <a:p>
            <a:r>
              <a:rPr lang="en-US" sz="2400" i="1" dirty="0" smtClean="0">
                <a:latin typeface="+mj-lt"/>
              </a:rPr>
              <a:t>“Internal evidence seems to fix the date of Obadiah’s ministry in </a:t>
            </a:r>
          </a:p>
          <a:p>
            <a:r>
              <a:rPr lang="en-US" sz="2400" i="1" dirty="0" smtClean="0">
                <a:latin typeface="+mj-lt"/>
              </a:rPr>
              <a:t>the reign of the bloody </a:t>
            </a:r>
            <a:r>
              <a:rPr lang="en-US" sz="2400" i="1" dirty="0" err="1" smtClean="0">
                <a:latin typeface="+mj-lt"/>
              </a:rPr>
              <a:t>Athaliah</a:t>
            </a:r>
            <a:r>
              <a:rPr lang="en-US" sz="2400" i="1" dirty="0" smtClean="0">
                <a:latin typeface="+mj-lt"/>
              </a:rPr>
              <a:t> [878 B.C.]… first of the writings of </a:t>
            </a:r>
          </a:p>
          <a:p>
            <a:r>
              <a:rPr lang="en-US" sz="2400" i="1" dirty="0" smtClean="0">
                <a:latin typeface="+mj-lt"/>
              </a:rPr>
              <a:t>the prophets…” </a:t>
            </a:r>
            <a:r>
              <a:rPr lang="en-US" sz="2400" smtClean="0">
                <a:latin typeface="+mj-lt"/>
              </a:rPr>
              <a:t>Old Scofield, </a:t>
            </a:r>
            <a:r>
              <a:rPr lang="en-US" sz="2400" dirty="0" smtClean="0">
                <a:latin typeface="+mj-lt"/>
              </a:rPr>
              <a:t>p. 941.</a:t>
            </a:r>
          </a:p>
          <a:p>
            <a:r>
              <a:rPr lang="en-US" sz="2400" dirty="0" smtClean="0">
                <a:latin typeface="+mj-lt"/>
              </a:rPr>
              <a:t>The first of the minor prophets, shortest book in the O.T., it is one </a:t>
            </a:r>
          </a:p>
          <a:p>
            <a:r>
              <a:rPr lang="en-US" sz="2400" dirty="0" smtClean="0">
                <a:latin typeface="+mj-lt"/>
              </a:rPr>
              <a:t>of bleakness during a largely godless period during Israel’s past, a </a:t>
            </a:r>
          </a:p>
          <a:p>
            <a:r>
              <a:rPr lang="en-US" sz="2400" dirty="0" smtClean="0">
                <a:latin typeface="+mj-lt"/>
              </a:rPr>
              <a:t>book of God’s judgment on the enemies of Israel.</a:t>
            </a:r>
          </a:p>
          <a:p>
            <a:endParaRPr lang="en-US" sz="800" dirty="0">
              <a:latin typeface="+mj-lt"/>
            </a:endParaRPr>
          </a:p>
          <a:p>
            <a:r>
              <a:rPr lang="en-US" sz="2400" dirty="0" smtClean="0">
                <a:latin typeface="+mj-lt"/>
              </a:rPr>
              <a:t>“The vision of Obadiah.  Thus </a:t>
            </a:r>
            <a:r>
              <a:rPr lang="en-US" sz="2400" dirty="0" err="1" smtClean="0">
                <a:latin typeface="+mj-lt"/>
              </a:rPr>
              <a:t>saith</a:t>
            </a:r>
            <a:r>
              <a:rPr lang="en-US" sz="2400" dirty="0" smtClean="0">
                <a:latin typeface="+mj-lt"/>
              </a:rPr>
              <a:t> the LORD God concerning </a:t>
            </a:r>
            <a:r>
              <a:rPr lang="en-US" sz="2400" b="1" dirty="0" smtClean="0">
                <a:latin typeface="+mj-lt"/>
              </a:rPr>
              <a:t>Edom </a:t>
            </a:r>
            <a:r>
              <a:rPr lang="en-US" sz="2400" dirty="0" smtClean="0">
                <a:latin typeface="+mj-lt"/>
              </a:rPr>
              <a:t> </a:t>
            </a:r>
          </a:p>
          <a:p>
            <a:r>
              <a:rPr lang="en-US" sz="2400" dirty="0" smtClean="0">
                <a:latin typeface="+mj-lt"/>
              </a:rPr>
              <a:t>… Arise ye, and let us </a:t>
            </a:r>
            <a:r>
              <a:rPr lang="en-US" sz="2400" b="1" dirty="0" smtClean="0">
                <a:latin typeface="+mj-lt"/>
              </a:rPr>
              <a:t>rise up against her in battle</a:t>
            </a:r>
            <a:r>
              <a:rPr lang="en-US" sz="2400" dirty="0" smtClean="0">
                <a:latin typeface="+mj-lt"/>
              </a:rPr>
              <a:t>… thou art </a:t>
            </a:r>
            <a:r>
              <a:rPr lang="en-US" sz="2400" b="1" dirty="0" smtClean="0">
                <a:latin typeface="+mj-lt"/>
              </a:rPr>
              <a:t>greatly</a:t>
            </a:r>
            <a:r>
              <a:rPr lang="en-US" sz="2400" dirty="0" smtClean="0">
                <a:latin typeface="+mj-lt"/>
              </a:rPr>
              <a:t> </a:t>
            </a:r>
          </a:p>
          <a:p>
            <a:r>
              <a:rPr lang="en-US" sz="2400" b="1" dirty="0" smtClean="0">
                <a:latin typeface="+mj-lt"/>
              </a:rPr>
              <a:t>despised</a:t>
            </a:r>
            <a:r>
              <a:rPr lang="en-US" sz="2400" dirty="0" smtClean="0">
                <a:latin typeface="+mj-lt"/>
              </a:rPr>
              <a:t>… </a:t>
            </a:r>
            <a:r>
              <a:rPr lang="en-US" sz="2400" b="1" dirty="0" smtClean="0">
                <a:latin typeface="+mj-lt"/>
              </a:rPr>
              <a:t>Esau</a:t>
            </a:r>
            <a:r>
              <a:rPr lang="en-US" sz="2400" dirty="0" smtClean="0">
                <a:latin typeface="+mj-lt"/>
              </a:rPr>
              <a:t>… violence against thy brother </a:t>
            </a:r>
            <a:r>
              <a:rPr lang="en-US" sz="2400" b="1" dirty="0" smtClean="0">
                <a:latin typeface="+mj-lt"/>
              </a:rPr>
              <a:t>Jacob</a:t>
            </a:r>
            <a:r>
              <a:rPr lang="en-US" sz="2400" dirty="0" smtClean="0">
                <a:latin typeface="+mj-lt"/>
              </a:rPr>
              <a:t>…” (1-14).  God had nothing good to say </a:t>
            </a:r>
          </a:p>
          <a:p>
            <a:r>
              <a:rPr lang="en-US" sz="2400" dirty="0" smtClean="0">
                <a:latin typeface="+mj-lt"/>
              </a:rPr>
              <a:t>about Edom, a constant enemy of Israel, founded by Esau, the brother of Jacob – “For the </a:t>
            </a:r>
            <a:r>
              <a:rPr lang="en-US" sz="2400" b="1" dirty="0" smtClean="0">
                <a:latin typeface="+mj-lt"/>
              </a:rPr>
              <a:t>day </a:t>
            </a:r>
          </a:p>
          <a:p>
            <a:r>
              <a:rPr lang="en-US" sz="2400" b="1" dirty="0" smtClean="0">
                <a:latin typeface="+mj-lt"/>
              </a:rPr>
              <a:t>of the LORD </a:t>
            </a:r>
            <a:r>
              <a:rPr lang="en-US" sz="2400" dirty="0" smtClean="0">
                <a:latin typeface="+mj-lt"/>
              </a:rPr>
              <a:t>is near upon the heathen… not be any remaining of the house of Esau” (16).  The remnant of Edom will be totally annihilated during the tribulation, “But upon mount Zion shall </a:t>
            </a:r>
          </a:p>
          <a:p>
            <a:r>
              <a:rPr lang="en-US" sz="2400" dirty="0" smtClean="0">
                <a:latin typeface="+mj-lt"/>
              </a:rPr>
              <a:t>be </a:t>
            </a:r>
            <a:r>
              <a:rPr lang="en-US" sz="2400" b="1" dirty="0" smtClean="0">
                <a:latin typeface="+mj-lt"/>
              </a:rPr>
              <a:t>deliverance</a:t>
            </a:r>
            <a:r>
              <a:rPr lang="en-US" sz="2400" dirty="0" smtClean="0">
                <a:latin typeface="+mj-lt"/>
              </a:rPr>
              <a:t>… house of </a:t>
            </a:r>
            <a:r>
              <a:rPr lang="en-US" sz="2400" b="1" dirty="0" smtClean="0">
                <a:latin typeface="+mj-lt"/>
              </a:rPr>
              <a:t>Jacob </a:t>
            </a:r>
            <a:r>
              <a:rPr lang="en-US" sz="2400" dirty="0" smtClean="0">
                <a:latin typeface="+mj-lt"/>
              </a:rPr>
              <a:t>shall possess their possessions (17)… They have said, Come, let </a:t>
            </a:r>
          </a:p>
          <a:p>
            <a:r>
              <a:rPr lang="en-US" sz="2400" dirty="0" smtClean="0">
                <a:latin typeface="+mj-lt"/>
              </a:rPr>
              <a:t>us [Edom] cut them [Israel] off from being a </a:t>
            </a:r>
            <a:r>
              <a:rPr lang="en-US" sz="2400" b="1" dirty="0" smtClean="0">
                <a:latin typeface="+mj-lt"/>
              </a:rPr>
              <a:t>nation</a:t>
            </a:r>
            <a:r>
              <a:rPr lang="en-US" sz="2400" dirty="0" smtClean="0">
                <a:latin typeface="+mj-lt"/>
              </a:rPr>
              <a:t> (Psa. 84:4)… Arise, </a:t>
            </a:r>
            <a:r>
              <a:rPr lang="en-US" sz="2400" b="1" u="sng" dirty="0" smtClean="0">
                <a:latin typeface="+mj-lt"/>
              </a:rPr>
              <a:t>O God, judge the earth</a:t>
            </a:r>
            <a:r>
              <a:rPr lang="en-US" sz="2400" u="sng" dirty="0" smtClean="0">
                <a:latin typeface="+mj-lt"/>
              </a:rPr>
              <a:t>:</a:t>
            </a:r>
          </a:p>
          <a:p>
            <a:r>
              <a:rPr lang="en-US" sz="2400" b="1" u="sng" dirty="0">
                <a:latin typeface="+mj-lt"/>
              </a:rPr>
              <a:t>f</a:t>
            </a:r>
            <a:r>
              <a:rPr lang="en-US" sz="2400" b="1" u="sng" dirty="0" smtClean="0">
                <a:latin typeface="+mj-lt"/>
              </a:rPr>
              <a:t>or thou shalt inherit all nations</a:t>
            </a:r>
            <a:r>
              <a:rPr lang="en-US" sz="2400" dirty="0" smtClean="0">
                <a:latin typeface="+mj-lt"/>
              </a:rPr>
              <a:t>” (Psa. 82:8). </a:t>
            </a:r>
          </a:p>
          <a:p>
            <a:endParaRPr lang="en-US" sz="800" dirty="0" smtClean="0">
              <a:latin typeface="+mj-lt"/>
            </a:endParaRPr>
          </a:p>
          <a:p>
            <a:r>
              <a:rPr lang="en-US" sz="2400" dirty="0" smtClean="0">
                <a:latin typeface="+mj-lt"/>
              </a:rPr>
              <a:t>Next time – the ministry of the prophets Elisha and Jonah </a:t>
            </a:r>
            <a:endParaRPr lang="en-US" sz="2400" dirty="0">
              <a:latin typeface="+mj-lt"/>
            </a:endParaRPr>
          </a:p>
        </p:txBody>
      </p:sp>
      <p:pic>
        <p:nvPicPr>
          <p:cNvPr id="4" name="Picture 3" descr="SEAARch 01 - Treasures of the South China Sea Exhibition ..."/>
          <p:cNvPicPr>
            <a:picLocks noChangeAspect="1"/>
          </p:cNvPicPr>
          <p:nvPr/>
        </p:nvPicPr>
        <p:blipFill rotWithShape="1">
          <a:blip r:embed="rId2">
            <a:extLst>
              <a:ext uri="{28A0092B-C50C-407E-A947-70E740481C1C}">
                <a14:useLocalDpi xmlns:a14="http://schemas.microsoft.com/office/drawing/2010/main" val="0"/>
              </a:ext>
            </a:extLst>
          </a:blip>
          <a:srcRect l="2960" r="8879" b="3743"/>
          <a:stretch/>
        </p:blipFill>
        <p:spPr>
          <a:xfrm>
            <a:off x="8439151" y="0"/>
            <a:ext cx="3752849" cy="3219450"/>
          </a:xfrm>
          <a:prstGeom prst="rect">
            <a:avLst/>
          </a:prstGeom>
        </p:spPr>
      </p:pic>
      <p:pic>
        <p:nvPicPr>
          <p:cNvPr id="5" name="Picture 4" descr="File:&lt;strong&gt;Edom&lt;/strong&gt;-Moab-830BC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388" y="0"/>
            <a:ext cx="3757612" cy="321945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854560" y="2064960"/>
              <a:ext cx="2202480" cy="1318680"/>
            </p14:xfrm>
          </p:contentPart>
        </mc:Choice>
        <mc:Fallback xmlns="">
          <p:pic>
            <p:nvPicPr>
              <p:cNvPr id="3" name="Ink 2"/>
              <p:cNvPicPr/>
              <p:nvPr/>
            </p:nvPicPr>
            <p:blipFill>
              <a:blip r:embed="rId5"/>
              <a:stretch>
                <a:fillRect/>
              </a:stretch>
            </p:blipFill>
            <p:spPr>
              <a:xfrm>
                <a:off x="8845200" y="2055600"/>
                <a:ext cx="2221200" cy="1337400"/>
              </a:xfrm>
              <a:prstGeom prst="rect">
                <a:avLst/>
              </a:prstGeom>
            </p:spPr>
          </p:pic>
        </mc:Fallback>
      </mc:AlternateContent>
    </p:spTree>
    <p:extLst>
      <p:ext uri="{BB962C8B-B14F-4D97-AF65-F5344CB8AC3E}">
        <p14:creationId xmlns:p14="http://schemas.microsoft.com/office/powerpoint/2010/main" val="29137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7" end="17"/>
                                            </p:txEl>
                                          </p:spTgt>
                                        </p:tgtEl>
                                        <p:attrNameLst>
                                          <p:attrName>style.visibility</p:attrName>
                                        </p:attrNameLst>
                                      </p:cBhvr>
                                      <p:to>
                                        <p:strVal val="visible"/>
                                      </p:to>
                                    </p:set>
                                    <p:animEffect transition="in" filter="fade">
                                      <p:cBhvr>
                                        <p:cTn id="5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896225" cy="6494085"/>
          </a:xfrm>
          <a:prstGeom prst="rect">
            <a:avLst/>
          </a:prstGeom>
          <a:noFill/>
        </p:spPr>
        <p:txBody>
          <a:bodyPr wrap="square" rtlCol="0">
            <a:spAutoFit/>
          </a:bodyPr>
          <a:lstStyle/>
          <a:p>
            <a:r>
              <a:rPr lang="en-US" sz="2400" b="1" dirty="0" smtClean="0">
                <a:latin typeface="+mj-lt"/>
              </a:rPr>
              <a:t>KING ASA BATTLES THE ETHIOPIANS</a:t>
            </a:r>
          </a:p>
          <a:p>
            <a:r>
              <a:rPr lang="en-US" sz="2400" dirty="0" smtClean="0">
                <a:latin typeface="+mj-lt"/>
              </a:rPr>
              <a:t>“And there came out against them </a:t>
            </a:r>
            <a:r>
              <a:rPr lang="en-US" sz="2400" dirty="0" err="1" smtClean="0">
                <a:latin typeface="+mj-lt"/>
              </a:rPr>
              <a:t>Zerah</a:t>
            </a:r>
            <a:r>
              <a:rPr lang="en-US" sz="2400" dirty="0" smtClean="0">
                <a:latin typeface="+mj-lt"/>
              </a:rPr>
              <a:t> the Ethiopian with an host of [1 million] chosen men, being mighty men of </a:t>
            </a:r>
            <a:r>
              <a:rPr lang="en-US" sz="2400" dirty="0" err="1" smtClean="0">
                <a:latin typeface="+mj-lt"/>
              </a:rPr>
              <a:t>valour</a:t>
            </a:r>
            <a:r>
              <a:rPr lang="en-US" sz="2400" dirty="0" smtClean="0">
                <a:latin typeface="+mj-lt"/>
              </a:rPr>
              <a:t>… And </a:t>
            </a:r>
            <a:r>
              <a:rPr lang="en-US" sz="2400" dirty="0" err="1" smtClean="0">
                <a:latin typeface="+mj-lt"/>
              </a:rPr>
              <a:t>Asa</a:t>
            </a:r>
            <a:r>
              <a:rPr lang="en-US" sz="2400" dirty="0" smtClean="0">
                <a:latin typeface="+mj-lt"/>
              </a:rPr>
              <a:t> went out to battle him… and </a:t>
            </a:r>
            <a:r>
              <a:rPr lang="en-US" sz="2400" dirty="0" err="1" smtClean="0">
                <a:latin typeface="+mj-lt"/>
              </a:rPr>
              <a:t>Asa</a:t>
            </a:r>
            <a:r>
              <a:rPr lang="en-US" sz="2400" dirty="0" smtClean="0">
                <a:latin typeface="+mj-lt"/>
              </a:rPr>
              <a:t> cried unto the LORD his God… </a:t>
            </a:r>
            <a:r>
              <a:rPr lang="en-US" sz="2400" b="1" u="sng" dirty="0" smtClean="0">
                <a:latin typeface="+mj-lt"/>
              </a:rPr>
              <a:t>help us, O LORD</a:t>
            </a:r>
            <a:r>
              <a:rPr lang="en-US" sz="2400" u="sng" dirty="0" smtClean="0">
                <a:latin typeface="+mj-lt"/>
              </a:rPr>
              <a:t>… </a:t>
            </a:r>
            <a:r>
              <a:rPr lang="en-US" sz="2400" b="1" u="sng" dirty="0" smtClean="0">
                <a:latin typeface="+mj-lt"/>
              </a:rPr>
              <a:t>in thy name we go against this multitude </a:t>
            </a:r>
            <a:r>
              <a:rPr lang="en-US" sz="2400" dirty="0" smtClean="0">
                <a:latin typeface="+mj-lt"/>
              </a:rPr>
              <a:t>… let no man prevail against thee… the LORD smote the Ethiopians before </a:t>
            </a:r>
            <a:r>
              <a:rPr lang="en-US" sz="2400" dirty="0" err="1" smtClean="0">
                <a:latin typeface="+mj-lt"/>
              </a:rPr>
              <a:t>Asa</a:t>
            </a:r>
            <a:r>
              <a:rPr lang="en-US" sz="2400" dirty="0" smtClean="0">
                <a:latin typeface="+mj-lt"/>
              </a:rPr>
              <a:t>… They smote all the cities… And returned to Jerusalem ” (14:9).</a:t>
            </a:r>
          </a:p>
          <a:p>
            <a:r>
              <a:rPr lang="en-US" sz="2400" dirty="0" smtClean="0">
                <a:latin typeface="+mj-lt"/>
              </a:rPr>
              <a:t>The Ethiopian invasion was defeated, again with God’s help.  </a:t>
            </a:r>
          </a:p>
          <a:p>
            <a:endParaRPr lang="en-US" sz="800" b="1" dirty="0" smtClean="0">
              <a:latin typeface="+mj-lt"/>
            </a:endParaRPr>
          </a:p>
          <a:p>
            <a:r>
              <a:rPr lang="en-US" sz="2400" b="1" dirty="0" smtClean="0">
                <a:latin typeface="+mj-lt"/>
              </a:rPr>
              <a:t>1</a:t>
            </a:r>
            <a:r>
              <a:rPr lang="en-US" sz="2400" b="1" baseline="30000" dirty="0" smtClean="0">
                <a:latin typeface="+mj-lt"/>
              </a:rPr>
              <a:t>st</a:t>
            </a:r>
            <a:r>
              <a:rPr lang="en-US" sz="2400" b="1" dirty="0" smtClean="0">
                <a:latin typeface="+mj-lt"/>
              </a:rPr>
              <a:t> SPIRITUAL REFORM</a:t>
            </a:r>
          </a:p>
          <a:p>
            <a:r>
              <a:rPr lang="en-US" sz="2400" dirty="0" smtClean="0">
                <a:latin typeface="+mj-lt"/>
              </a:rPr>
              <a:t>“And the Spirit of God came upon </a:t>
            </a:r>
            <a:r>
              <a:rPr lang="en-US" sz="2400" dirty="0" err="1" smtClean="0">
                <a:latin typeface="+mj-lt"/>
              </a:rPr>
              <a:t>Azariah</a:t>
            </a:r>
            <a:r>
              <a:rPr lang="en-US" sz="2400" dirty="0" smtClean="0">
                <a:latin typeface="+mj-lt"/>
              </a:rPr>
              <a:t> the son of </a:t>
            </a:r>
            <a:r>
              <a:rPr lang="en-US" sz="2400" dirty="0" err="1" smtClean="0">
                <a:latin typeface="+mj-lt"/>
              </a:rPr>
              <a:t>Oded</a:t>
            </a:r>
            <a:r>
              <a:rPr lang="en-US" sz="2400" dirty="0" smtClean="0">
                <a:latin typeface="+mj-lt"/>
              </a:rPr>
              <a:t>: And </a:t>
            </a:r>
            <a:r>
              <a:rPr lang="en-US" sz="2400" dirty="0" smtClean="0">
                <a:latin typeface="+mj-lt"/>
              </a:rPr>
              <a:t>he </a:t>
            </a:r>
            <a:r>
              <a:rPr lang="en-US" sz="2400" dirty="0" smtClean="0">
                <a:latin typeface="+mj-lt"/>
              </a:rPr>
              <a:t>went out to meet </a:t>
            </a:r>
            <a:r>
              <a:rPr lang="en-US" sz="2400" dirty="0" err="1" smtClean="0">
                <a:latin typeface="+mj-lt"/>
              </a:rPr>
              <a:t>Asa</a:t>
            </a:r>
            <a:r>
              <a:rPr lang="en-US" sz="2400" dirty="0" smtClean="0">
                <a:latin typeface="+mj-lt"/>
              </a:rPr>
              <a:t>, and said to him… the LORD is with you, while ye be with him… but if ye forsake him, he will forsake you (15:1,2)… And when </a:t>
            </a:r>
            <a:r>
              <a:rPr lang="en-US" sz="2400" dirty="0" err="1" smtClean="0">
                <a:latin typeface="+mj-lt"/>
              </a:rPr>
              <a:t>Asa</a:t>
            </a:r>
            <a:r>
              <a:rPr lang="en-US" sz="2400" dirty="0" smtClean="0">
                <a:latin typeface="+mj-lt"/>
              </a:rPr>
              <a:t> heard these words … </a:t>
            </a:r>
            <a:r>
              <a:rPr lang="en-US" sz="2400" b="1" u="sng" dirty="0" smtClean="0">
                <a:latin typeface="+mj-lt"/>
              </a:rPr>
              <a:t>he put away the abominable idols out of all the land of Judah and Benjamin</a:t>
            </a:r>
            <a:r>
              <a:rPr lang="en-US" sz="2400" dirty="0" smtClean="0">
                <a:latin typeface="+mj-lt"/>
              </a:rPr>
              <a:t>… entered into a covenant to seek the LORD God of their fathers </a:t>
            </a:r>
            <a:r>
              <a:rPr lang="en-US" sz="2400" dirty="0" smtClean="0">
                <a:latin typeface="+mj-lt"/>
              </a:rPr>
              <a:t>with </a:t>
            </a:r>
            <a:r>
              <a:rPr lang="en-US" sz="2400" dirty="0" smtClean="0">
                <a:latin typeface="+mj-lt"/>
              </a:rPr>
              <a:t>all their heart and soul” (15:8-12).  </a:t>
            </a:r>
            <a:endParaRPr lang="en-US" sz="2400" dirty="0">
              <a:latin typeface="+mj-lt"/>
            </a:endParaRPr>
          </a:p>
        </p:txBody>
      </p:sp>
      <p:pic>
        <p:nvPicPr>
          <p:cNvPr id="7" name="Picture 6" descr="Fil:Åhus kyrka-08.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175" y="-1"/>
            <a:ext cx="3933825" cy="6494086"/>
          </a:xfrm>
          <a:prstGeom prst="rect">
            <a:avLst/>
          </a:prstGeom>
        </p:spPr>
      </p:pic>
    </p:spTree>
    <p:extLst>
      <p:ext uri="{BB962C8B-B14F-4D97-AF65-F5344CB8AC3E}">
        <p14:creationId xmlns:p14="http://schemas.microsoft.com/office/powerpoint/2010/main" val="8492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705722" cy="6370975"/>
          </a:xfrm>
          <a:prstGeom prst="rect">
            <a:avLst/>
          </a:prstGeom>
          <a:noFill/>
        </p:spPr>
        <p:txBody>
          <a:bodyPr wrap="square" rtlCol="0">
            <a:spAutoFit/>
          </a:bodyPr>
          <a:lstStyle/>
          <a:p>
            <a:r>
              <a:rPr lang="en-US" sz="2400" b="1" dirty="0" smtClean="0">
                <a:latin typeface="+mj-lt"/>
              </a:rPr>
              <a:t>1</a:t>
            </a:r>
            <a:r>
              <a:rPr lang="en-US" sz="2400" b="1" baseline="30000" dirty="0" smtClean="0">
                <a:latin typeface="+mj-lt"/>
              </a:rPr>
              <a:t>st</a:t>
            </a:r>
            <a:r>
              <a:rPr lang="en-US" sz="2400" b="1" dirty="0" smtClean="0">
                <a:latin typeface="+mj-lt"/>
              </a:rPr>
              <a:t> SPIRITUAL REFORM </a:t>
            </a:r>
            <a:r>
              <a:rPr lang="en-US" sz="2400" dirty="0" smtClean="0">
                <a:latin typeface="+mj-lt"/>
              </a:rPr>
              <a:t>(continued)</a:t>
            </a:r>
          </a:p>
          <a:p>
            <a:r>
              <a:rPr lang="en-US" sz="2400" dirty="0" smtClean="0">
                <a:latin typeface="+mj-lt"/>
              </a:rPr>
              <a:t>“That whosoever would not seek the LORD God of Israel </a:t>
            </a:r>
            <a:r>
              <a:rPr lang="en-US" sz="2400" b="1" u="sng" dirty="0" smtClean="0">
                <a:latin typeface="+mj-lt"/>
              </a:rPr>
              <a:t>should be put to death</a:t>
            </a:r>
            <a:r>
              <a:rPr lang="en-US" sz="2400" dirty="0" smtClean="0">
                <a:latin typeface="+mj-lt"/>
              </a:rPr>
              <a:t>, whether small or great, whether man or woman… All Judah rejoiced at the oath: for they had sworn with all their heart, and sought him with their whole desire; and he was found of them…” (15:13-15).</a:t>
            </a:r>
          </a:p>
          <a:p>
            <a:r>
              <a:rPr lang="en-US" sz="2400" dirty="0" smtClean="0">
                <a:latin typeface="+mj-lt"/>
              </a:rPr>
              <a:t>King </a:t>
            </a:r>
            <a:r>
              <a:rPr lang="en-US" sz="2400" dirty="0" err="1" smtClean="0">
                <a:latin typeface="+mj-lt"/>
              </a:rPr>
              <a:t>Asa</a:t>
            </a:r>
            <a:r>
              <a:rPr lang="en-US" sz="2400" dirty="0" smtClean="0">
                <a:latin typeface="+mj-lt"/>
              </a:rPr>
              <a:t> attempted to prompt Judah to return to the pledge given Moses to serve none other than the God of Israel, and those who refused, i.e. idol worshippers were to be put to death as the Law required – “</a:t>
            </a:r>
            <a:r>
              <a:rPr lang="en-US" sz="2400" b="1" u="sng" dirty="0" smtClean="0">
                <a:latin typeface="+mj-lt"/>
              </a:rPr>
              <a:t>And thou shall stone him with stones, that he die</a:t>
            </a:r>
            <a:r>
              <a:rPr lang="en-US" sz="2400" dirty="0" smtClean="0">
                <a:latin typeface="+mj-lt"/>
              </a:rPr>
              <a:t> (Deut. 13:10)… And also concerning… the mother of </a:t>
            </a:r>
            <a:r>
              <a:rPr lang="en-US" sz="2400" dirty="0" err="1" smtClean="0">
                <a:latin typeface="+mj-lt"/>
              </a:rPr>
              <a:t>Asa</a:t>
            </a:r>
            <a:r>
              <a:rPr lang="en-US" sz="2400" dirty="0" smtClean="0">
                <a:latin typeface="+mj-lt"/>
              </a:rPr>
              <a:t> the king, he removed her from being queen, because she had made an idol in a grove: and </a:t>
            </a:r>
            <a:r>
              <a:rPr lang="en-US" sz="2400" dirty="0" err="1" smtClean="0">
                <a:latin typeface="+mj-lt"/>
              </a:rPr>
              <a:t>Asa</a:t>
            </a:r>
            <a:r>
              <a:rPr lang="en-US" sz="2400" dirty="0" smtClean="0">
                <a:latin typeface="+mj-lt"/>
              </a:rPr>
              <a:t> cut down her idol, and stamped it out, and burnt it at the brook of </a:t>
            </a:r>
            <a:r>
              <a:rPr lang="en-US" sz="2400" dirty="0" err="1" smtClean="0">
                <a:latin typeface="+mj-lt"/>
              </a:rPr>
              <a:t>Kidron</a:t>
            </a:r>
            <a:r>
              <a:rPr lang="en-US" sz="2400" dirty="0" smtClean="0">
                <a:latin typeface="+mj-lt"/>
              </a:rPr>
              <a:t> (15:16)… </a:t>
            </a:r>
            <a:r>
              <a:rPr lang="en-US" sz="2400" i="1" dirty="0" smtClean="0">
                <a:latin typeface="+mj-lt"/>
              </a:rPr>
              <a:t>But the high places were not taken away out of Israel</a:t>
            </a:r>
            <a:r>
              <a:rPr lang="en-US" sz="2400" dirty="0" smtClean="0">
                <a:latin typeface="+mj-lt"/>
              </a:rPr>
              <a:t>… the heart of </a:t>
            </a:r>
            <a:r>
              <a:rPr lang="en-US" sz="2400" dirty="0" err="1" smtClean="0">
                <a:latin typeface="+mj-lt"/>
              </a:rPr>
              <a:t>Asa</a:t>
            </a:r>
            <a:r>
              <a:rPr lang="en-US" sz="2400" dirty="0" smtClean="0">
                <a:latin typeface="+mj-lt"/>
              </a:rPr>
              <a:t>  was perfect all his days” (15:17).</a:t>
            </a:r>
          </a:p>
          <a:p>
            <a:r>
              <a:rPr lang="en-US" sz="2400" dirty="0" err="1" smtClean="0">
                <a:latin typeface="+mj-lt"/>
              </a:rPr>
              <a:t>Asa</a:t>
            </a:r>
            <a:r>
              <a:rPr lang="en-US" sz="2400" dirty="0" smtClean="0">
                <a:latin typeface="+mj-lt"/>
              </a:rPr>
              <a:t> could not control what went on in the northern kingdom.       </a:t>
            </a:r>
            <a:endParaRPr lang="en-US" sz="2400" dirty="0">
              <a:latin typeface="+mj-lt"/>
            </a:endParaRPr>
          </a:p>
        </p:txBody>
      </p:sp>
      <p:pic>
        <p:nvPicPr>
          <p:cNvPr id="4" name="Picture 3" descr="&lt;strong&gt;Crying&lt;/strong&gt; &lt;strong&gt;out&lt;/strong&gt; for Restoration and Revival | Mike's Place on ..."/>
          <p:cNvPicPr>
            <a:picLocks noChangeAspect="1"/>
          </p:cNvPicPr>
          <p:nvPr/>
        </p:nvPicPr>
        <p:blipFill rotWithShape="1">
          <a:blip r:embed="rId2" cstate="print">
            <a:extLst>
              <a:ext uri="{28A0092B-C50C-407E-A947-70E740481C1C}">
                <a14:useLocalDpi xmlns:a14="http://schemas.microsoft.com/office/drawing/2010/main" val="0"/>
              </a:ext>
            </a:extLst>
          </a:blip>
          <a:srcRect l="2444" t="2769" r="2680" b="5740"/>
          <a:stretch/>
        </p:blipFill>
        <p:spPr>
          <a:xfrm>
            <a:off x="7705725" y="0"/>
            <a:ext cx="4486275" cy="6304300"/>
          </a:xfrm>
          <a:prstGeom prst="rect">
            <a:avLst/>
          </a:prstGeom>
        </p:spPr>
      </p:pic>
      <p:pic>
        <p:nvPicPr>
          <p:cNvPr id="5" name="Picture 4" descr="Religious Artist: &lt;strong&gt;King&lt;/strong&gt; Hezekiah and the Assyrian inva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724" y="0"/>
            <a:ext cx="4486274" cy="6304300"/>
          </a:xfrm>
          <a:prstGeom prst="rect">
            <a:avLst/>
          </a:prstGeom>
        </p:spPr>
      </p:pic>
    </p:spTree>
    <p:extLst>
      <p:ext uri="{BB962C8B-B14F-4D97-AF65-F5344CB8AC3E}">
        <p14:creationId xmlns:p14="http://schemas.microsoft.com/office/powerpoint/2010/main" val="25985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7219951" cy="6494085"/>
          </a:xfrm>
          <a:prstGeom prst="rect">
            <a:avLst/>
          </a:prstGeom>
          <a:noFill/>
        </p:spPr>
        <p:txBody>
          <a:bodyPr wrap="square" rtlCol="0">
            <a:spAutoFit/>
          </a:bodyPr>
          <a:lstStyle/>
          <a:p>
            <a:r>
              <a:rPr lang="en-US" sz="2400" b="1" dirty="0" smtClean="0">
                <a:latin typeface="+mj-lt"/>
              </a:rPr>
              <a:t>KINGS OF JUDAH </a:t>
            </a:r>
            <a:r>
              <a:rPr lang="en-US" sz="2400" dirty="0" smtClean="0">
                <a:latin typeface="+mj-lt"/>
              </a:rPr>
              <a:t>[total 20; 19 men,1 woman]</a:t>
            </a:r>
          </a:p>
          <a:p>
            <a:r>
              <a:rPr lang="en-US" sz="2400" dirty="0" smtClean="0">
                <a:latin typeface="+mj-lt"/>
              </a:rPr>
              <a:t>“And </a:t>
            </a:r>
            <a:r>
              <a:rPr lang="en-US" sz="2400" b="1" dirty="0" err="1" smtClean="0">
                <a:latin typeface="+mj-lt"/>
              </a:rPr>
              <a:t>Abijah</a:t>
            </a:r>
            <a:r>
              <a:rPr lang="en-US" sz="2400" dirty="0" smtClean="0">
                <a:latin typeface="+mj-lt"/>
              </a:rPr>
              <a:t> slept with his fathers; and they buried him in the city of David: and </a:t>
            </a:r>
            <a:r>
              <a:rPr lang="en-US" sz="2400" b="1" dirty="0" err="1" smtClean="0">
                <a:latin typeface="+mj-lt"/>
              </a:rPr>
              <a:t>Asa</a:t>
            </a:r>
            <a:r>
              <a:rPr lang="en-US" sz="2400" dirty="0" smtClean="0">
                <a:latin typeface="+mj-lt"/>
              </a:rPr>
              <a:t> his son reigned in his stead… And [41] years reigned he in Jerusalem… And </a:t>
            </a:r>
            <a:r>
              <a:rPr lang="en-US" sz="2400" b="1" u="sng" dirty="0" err="1" smtClean="0">
                <a:latin typeface="+mj-lt"/>
              </a:rPr>
              <a:t>Asa</a:t>
            </a:r>
            <a:r>
              <a:rPr lang="en-US" sz="2400" b="1" u="sng" dirty="0" smtClean="0">
                <a:latin typeface="+mj-lt"/>
              </a:rPr>
              <a:t> did that which was right in the eyes of the LORD</a:t>
            </a:r>
            <a:r>
              <a:rPr lang="en-US" sz="2400" dirty="0" smtClean="0">
                <a:latin typeface="+mj-lt"/>
              </a:rPr>
              <a:t>, as did his father” (1Kg. 15:8).</a:t>
            </a:r>
          </a:p>
          <a:p>
            <a:r>
              <a:rPr lang="en-US" sz="2400" dirty="0" smtClean="0">
                <a:latin typeface="+mj-lt"/>
              </a:rPr>
              <a:t>Solomon was followed by </a:t>
            </a:r>
            <a:r>
              <a:rPr lang="en-US" sz="2400" dirty="0" err="1" smtClean="0">
                <a:latin typeface="+mj-lt"/>
              </a:rPr>
              <a:t>Rehoboam</a:t>
            </a:r>
            <a:r>
              <a:rPr lang="en-US" sz="2400" dirty="0" smtClean="0">
                <a:latin typeface="+mj-lt"/>
              </a:rPr>
              <a:t> who was followed by </a:t>
            </a:r>
            <a:r>
              <a:rPr lang="en-US" sz="2400" dirty="0" err="1" smtClean="0">
                <a:latin typeface="+mj-lt"/>
              </a:rPr>
              <a:t>Abijah</a:t>
            </a:r>
            <a:r>
              <a:rPr lang="en-US" sz="2400" dirty="0" smtClean="0">
                <a:latin typeface="+mj-lt"/>
              </a:rPr>
              <a:t> who was followed by </a:t>
            </a:r>
            <a:r>
              <a:rPr lang="en-US" sz="2400" dirty="0" err="1" smtClean="0">
                <a:latin typeface="+mj-lt"/>
              </a:rPr>
              <a:t>Asa</a:t>
            </a:r>
            <a:r>
              <a:rPr lang="en-US" sz="2400" dirty="0" smtClean="0">
                <a:latin typeface="+mj-lt"/>
              </a:rPr>
              <a:t>, as kings of Judah.</a:t>
            </a:r>
          </a:p>
          <a:p>
            <a:endParaRPr lang="en-US" sz="800" b="1" dirty="0" smtClean="0">
              <a:latin typeface="+mj-lt"/>
            </a:endParaRPr>
          </a:p>
          <a:p>
            <a:r>
              <a:rPr lang="en-US" sz="2400" b="1" dirty="0" smtClean="0">
                <a:latin typeface="+mj-lt"/>
              </a:rPr>
              <a:t>KINGS OF ISRAEL </a:t>
            </a:r>
            <a:r>
              <a:rPr lang="en-US" sz="2400" dirty="0" smtClean="0">
                <a:latin typeface="+mj-lt"/>
              </a:rPr>
              <a:t>[total 19 men]</a:t>
            </a:r>
          </a:p>
          <a:p>
            <a:r>
              <a:rPr lang="en-US" sz="2400" dirty="0" smtClean="0">
                <a:latin typeface="+mj-lt"/>
              </a:rPr>
              <a:t>“And </a:t>
            </a:r>
            <a:r>
              <a:rPr lang="en-US" sz="2400" b="1" dirty="0" err="1" smtClean="0">
                <a:latin typeface="+mj-lt"/>
              </a:rPr>
              <a:t>Nadab</a:t>
            </a:r>
            <a:r>
              <a:rPr lang="en-US" sz="2400" dirty="0" smtClean="0">
                <a:latin typeface="+mj-lt"/>
              </a:rPr>
              <a:t> the son of </a:t>
            </a:r>
            <a:r>
              <a:rPr lang="en-US" sz="2400" b="1" dirty="0" smtClean="0">
                <a:latin typeface="+mj-lt"/>
              </a:rPr>
              <a:t>Jeroboam</a:t>
            </a:r>
            <a:r>
              <a:rPr lang="en-US" sz="2400" dirty="0" smtClean="0">
                <a:latin typeface="+mj-lt"/>
              </a:rPr>
              <a:t> began to reign over Israel… and </a:t>
            </a:r>
            <a:r>
              <a:rPr lang="en-US" sz="2400" b="1" u="sng" dirty="0" smtClean="0">
                <a:latin typeface="+mj-lt"/>
              </a:rPr>
              <a:t>he did evil in the sight of the LORD</a:t>
            </a:r>
            <a:r>
              <a:rPr lang="en-US" sz="2400" b="1" dirty="0" smtClean="0">
                <a:latin typeface="+mj-lt"/>
              </a:rPr>
              <a:t>, </a:t>
            </a:r>
            <a:r>
              <a:rPr lang="en-US" sz="2400" dirty="0" smtClean="0">
                <a:latin typeface="+mj-lt"/>
              </a:rPr>
              <a:t>and</a:t>
            </a:r>
            <a:r>
              <a:rPr lang="en-US" sz="2400" b="1" dirty="0" smtClean="0">
                <a:latin typeface="+mj-lt"/>
              </a:rPr>
              <a:t> </a:t>
            </a:r>
            <a:r>
              <a:rPr lang="en-US" sz="2400" dirty="0" smtClean="0">
                <a:latin typeface="+mj-lt"/>
              </a:rPr>
              <a:t>walked in the way of his father… he made Israel to sin… (15:25,26)… </a:t>
            </a:r>
            <a:r>
              <a:rPr lang="en-US" sz="2400" b="1" dirty="0" err="1" smtClean="0">
                <a:latin typeface="+mj-lt"/>
              </a:rPr>
              <a:t>Basha</a:t>
            </a:r>
            <a:r>
              <a:rPr lang="en-US" sz="2400" b="1" dirty="0" smtClean="0">
                <a:latin typeface="+mj-lt"/>
              </a:rPr>
              <a:t> </a:t>
            </a:r>
            <a:r>
              <a:rPr lang="en-US" sz="2400" dirty="0" smtClean="0">
                <a:latin typeface="+mj-lt"/>
              </a:rPr>
              <a:t>[slayed </a:t>
            </a:r>
            <a:r>
              <a:rPr lang="en-US" sz="2400" dirty="0" err="1" smtClean="0">
                <a:latin typeface="+mj-lt"/>
              </a:rPr>
              <a:t>Nadab</a:t>
            </a:r>
            <a:r>
              <a:rPr lang="en-US" sz="2400" dirty="0" smtClean="0">
                <a:latin typeface="+mj-lt"/>
              </a:rPr>
              <a:t> and took the throne]… </a:t>
            </a:r>
            <a:r>
              <a:rPr lang="en-US" sz="2400" b="1" u="sng" dirty="0" smtClean="0">
                <a:latin typeface="+mj-lt"/>
              </a:rPr>
              <a:t>he did evil in the sight of the LORD</a:t>
            </a:r>
            <a:r>
              <a:rPr lang="en-US" sz="2400" dirty="0" smtClean="0">
                <a:latin typeface="+mj-lt"/>
              </a:rPr>
              <a:t>, and walked in the way of Jeroboam… he made Israel to sin” (15:33,34).</a:t>
            </a:r>
          </a:p>
          <a:p>
            <a:r>
              <a:rPr lang="en-US" sz="2400" dirty="0" smtClean="0">
                <a:latin typeface="+mj-lt"/>
              </a:rPr>
              <a:t>One evil king after another in the northern kingdom, none of them in the lineage of King David.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391660" y="2227125"/>
              <a:ext cx="427320" cy="167760"/>
            </p14:xfrm>
          </p:contentPart>
        </mc:Choice>
        <mc:Fallback xmlns="">
          <p:pic>
            <p:nvPicPr>
              <p:cNvPr id="4" name="Ink 3"/>
              <p:cNvPicPr/>
              <p:nvPr/>
            </p:nvPicPr>
            <p:blipFill>
              <a:blip r:embed="rId4"/>
              <a:stretch>
                <a:fillRect/>
              </a:stretch>
            </p:blipFill>
            <p:spPr>
              <a:xfrm>
                <a:off x="11382300" y="2217765"/>
                <a:ext cx="446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0934280" y="1313730"/>
              <a:ext cx="671040" cy="335880"/>
            </p14:xfrm>
          </p:contentPart>
        </mc:Choice>
        <mc:Fallback xmlns="">
          <p:pic>
            <p:nvPicPr>
              <p:cNvPr id="6" name="Ink 5"/>
              <p:cNvPicPr/>
              <p:nvPr/>
            </p:nvPicPr>
            <p:blipFill>
              <a:blip r:embed="rId6"/>
              <a:stretch>
                <a:fillRect/>
              </a:stretch>
            </p:blipFill>
            <p:spPr>
              <a:xfrm>
                <a:off x="10924920" y="1304370"/>
                <a:ext cx="689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1357460" y="1763753"/>
              <a:ext cx="495720" cy="259560"/>
            </p14:xfrm>
          </p:contentPart>
        </mc:Choice>
        <mc:Fallback xmlns="">
          <p:pic>
            <p:nvPicPr>
              <p:cNvPr id="7" name="Ink 6"/>
              <p:cNvPicPr/>
              <p:nvPr/>
            </p:nvPicPr>
            <p:blipFill>
              <a:blip r:embed="rId8"/>
              <a:stretch>
                <a:fillRect/>
              </a:stretch>
            </p:blipFill>
            <p:spPr>
              <a:xfrm>
                <a:off x="11348100" y="1754393"/>
                <a:ext cx="5144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8656200" y="1303200"/>
              <a:ext cx="632880" cy="274680"/>
            </p14:xfrm>
          </p:contentPart>
        </mc:Choice>
        <mc:Fallback xmlns="">
          <p:pic>
            <p:nvPicPr>
              <p:cNvPr id="10" name="Ink 9"/>
              <p:cNvPicPr/>
              <p:nvPr/>
            </p:nvPicPr>
            <p:blipFill>
              <a:blip r:embed="rId10"/>
              <a:stretch>
                <a:fillRect/>
              </a:stretch>
            </p:blipFill>
            <p:spPr>
              <a:xfrm>
                <a:off x="8646840" y="1293840"/>
                <a:ext cx="6516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8671680" y="1790640"/>
              <a:ext cx="411840" cy="206280"/>
            </p14:xfrm>
          </p:contentPart>
        </mc:Choice>
        <mc:Fallback xmlns="">
          <p:pic>
            <p:nvPicPr>
              <p:cNvPr id="11" name="Ink 10"/>
              <p:cNvPicPr/>
              <p:nvPr/>
            </p:nvPicPr>
            <p:blipFill>
              <a:blip r:embed="rId12"/>
              <a:stretch>
                <a:fillRect/>
              </a:stretch>
            </p:blipFill>
            <p:spPr>
              <a:xfrm>
                <a:off x="8662320" y="1781280"/>
                <a:ext cx="4305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9182160" y="1806120"/>
              <a:ext cx="426960" cy="205920"/>
            </p14:xfrm>
          </p:contentPart>
        </mc:Choice>
        <mc:Fallback xmlns="">
          <p:pic>
            <p:nvPicPr>
              <p:cNvPr id="12" name="Ink 11"/>
              <p:cNvPicPr/>
              <p:nvPr/>
            </p:nvPicPr>
            <p:blipFill>
              <a:blip r:embed="rId14"/>
              <a:stretch>
                <a:fillRect/>
              </a:stretch>
            </p:blipFill>
            <p:spPr>
              <a:xfrm>
                <a:off x="9172800" y="1796760"/>
                <a:ext cx="445680" cy="224640"/>
              </a:xfrm>
              <a:prstGeom prst="rect">
                <a:avLst/>
              </a:prstGeom>
            </p:spPr>
          </p:pic>
        </mc:Fallback>
      </mc:AlternateContent>
    </p:spTree>
    <p:extLst>
      <p:ext uri="{BB962C8B-B14F-4D97-AF65-F5344CB8AC3E}">
        <p14:creationId xmlns:p14="http://schemas.microsoft.com/office/powerpoint/2010/main" val="17997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200901" cy="6617196"/>
          </a:xfrm>
          <a:prstGeom prst="rect">
            <a:avLst/>
          </a:prstGeom>
          <a:noFill/>
        </p:spPr>
        <p:txBody>
          <a:bodyPr wrap="square" rtlCol="0">
            <a:spAutoFit/>
          </a:bodyPr>
          <a:lstStyle/>
          <a:p>
            <a:r>
              <a:rPr lang="en-US" sz="2400" b="1" dirty="0" smtClean="0">
                <a:latin typeface="+mj-lt"/>
              </a:rPr>
              <a:t>KINGS OF ISRAEL</a:t>
            </a:r>
          </a:p>
          <a:p>
            <a:r>
              <a:rPr lang="en-US" sz="2400" dirty="0" smtClean="0">
                <a:latin typeface="+mj-lt"/>
              </a:rPr>
              <a:t>“… began </a:t>
            </a:r>
            <a:r>
              <a:rPr lang="en-US" sz="2400" b="1" dirty="0" err="1" smtClean="0">
                <a:latin typeface="+mj-lt"/>
              </a:rPr>
              <a:t>Elah</a:t>
            </a:r>
            <a:r>
              <a:rPr lang="en-US" sz="2400" dirty="0" smtClean="0">
                <a:latin typeface="+mj-lt"/>
              </a:rPr>
              <a:t> the son of </a:t>
            </a:r>
            <a:r>
              <a:rPr lang="en-US" sz="2400" b="1" dirty="0" err="1" smtClean="0">
                <a:latin typeface="+mj-lt"/>
              </a:rPr>
              <a:t>Baasha</a:t>
            </a:r>
            <a:r>
              <a:rPr lang="en-US" sz="2400" dirty="0" smtClean="0">
                <a:latin typeface="+mj-lt"/>
              </a:rPr>
              <a:t> to reign over Israel … And</a:t>
            </a:r>
            <a:r>
              <a:rPr lang="en-US" sz="2400" b="1" dirty="0" smtClean="0">
                <a:latin typeface="+mj-lt"/>
              </a:rPr>
              <a:t> </a:t>
            </a:r>
            <a:r>
              <a:rPr lang="en-US" sz="2400" b="1" dirty="0" err="1" smtClean="0">
                <a:latin typeface="+mj-lt"/>
              </a:rPr>
              <a:t>Zimri</a:t>
            </a:r>
            <a:r>
              <a:rPr lang="en-US" sz="2400" b="1" dirty="0" smtClean="0">
                <a:latin typeface="+mj-lt"/>
              </a:rPr>
              <a:t> </a:t>
            </a:r>
            <a:r>
              <a:rPr lang="en-US" sz="2400" dirty="0" smtClean="0">
                <a:latin typeface="+mj-lt"/>
              </a:rPr>
              <a:t>went in and smote him, and killed him… and reigned in His stead… For all the sins of </a:t>
            </a:r>
            <a:r>
              <a:rPr lang="en-US" sz="2400" b="1" dirty="0" err="1" smtClean="0">
                <a:latin typeface="+mj-lt"/>
              </a:rPr>
              <a:t>Baasha</a:t>
            </a:r>
            <a:r>
              <a:rPr lang="en-US" sz="2400" dirty="0" smtClean="0">
                <a:latin typeface="+mj-lt"/>
              </a:rPr>
              <a:t>, and the sins of </a:t>
            </a:r>
            <a:r>
              <a:rPr lang="en-US" sz="2400" b="1" dirty="0" err="1" smtClean="0">
                <a:latin typeface="+mj-lt"/>
              </a:rPr>
              <a:t>Elah</a:t>
            </a:r>
            <a:r>
              <a:rPr lang="en-US" sz="2400" dirty="0" smtClean="0">
                <a:latin typeface="+mj-lt"/>
              </a:rPr>
              <a:t> his son, by which they sinned… made Israel to sin, </a:t>
            </a:r>
            <a:r>
              <a:rPr lang="en-US" sz="2400" b="1" u="sng" dirty="0" smtClean="0">
                <a:latin typeface="+mj-lt"/>
              </a:rPr>
              <a:t>in provoking the LORD God of Israel to anger with their vanities</a:t>
            </a:r>
            <a:r>
              <a:rPr lang="en-US" sz="2400" dirty="0" smtClean="0">
                <a:latin typeface="+mj-lt"/>
              </a:rPr>
              <a:t> (16:8-13)… But </a:t>
            </a:r>
            <a:r>
              <a:rPr lang="en-US" sz="2400" b="1" dirty="0" err="1" smtClean="0">
                <a:latin typeface="+mj-lt"/>
              </a:rPr>
              <a:t>Omri</a:t>
            </a:r>
            <a:r>
              <a:rPr lang="en-US" sz="2400" b="1" dirty="0" smtClean="0">
                <a:latin typeface="+mj-lt"/>
              </a:rPr>
              <a:t> </a:t>
            </a:r>
            <a:r>
              <a:rPr lang="en-US" sz="2400" dirty="0" smtClean="0">
                <a:latin typeface="+mj-lt"/>
              </a:rPr>
              <a:t>[took the throne when </a:t>
            </a:r>
            <a:r>
              <a:rPr lang="en-US" sz="2400" dirty="0" err="1" smtClean="0">
                <a:latin typeface="+mj-lt"/>
              </a:rPr>
              <a:t>Zimri</a:t>
            </a:r>
            <a:r>
              <a:rPr lang="en-US" sz="2400" dirty="0" smtClean="0">
                <a:latin typeface="+mj-lt"/>
              </a:rPr>
              <a:t> committed suicide] wrought evil in the eyes of the LORD, and </a:t>
            </a:r>
            <a:r>
              <a:rPr lang="en-US" sz="2400" b="1" u="sng" dirty="0" smtClean="0">
                <a:latin typeface="+mj-lt"/>
              </a:rPr>
              <a:t>did</a:t>
            </a:r>
            <a:r>
              <a:rPr lang="en-US" sz="2400" u="sng" dirty="0" smtClean="0">
                <a:latin typeface="+mj-lt"/>
              </a:rPr>
              <a:t> </a:t>
            </a:r>
            <a:r>
              <a:rPr lang="en-US" sz="2400" b="1" u="sng" dirty="0" smtClean="0">
                <a:latin typeface="+mj-lt"/>
              </a:rPr>
              <a:t>worse than all that were before him</a:t>
            </a:r>
            <a:r>
              <a:rPr lang="en-US" sz="2400" dirty="0" smtClean="0">
                <a:latin typeface="+mj-lt"/>
              </a:rPr>
              <a:t>” (16:25).</a:t>
            </a:r>
          </a:p>
          <a:p>
            <a:r>
              <a:rPr lang="en-US" sz="2400" dirty="0" smtClean="0">
                <a:latin typeface="+mj-lt"/>
              </a:rPr>
              <a:t>The kings of Israel were going from bad to worse.</a:t>
            </a:r>
          </a:p>
          <a:p>
            <a:endParaRPr lang="en-US" sz="800" dirty="0" smtClean="0">
              <a:latin typeface="+mj-lt"/>
            </a:endParaRPr>
          </a:p>
          <a:p>
            <a:r>
              <a:rPr lang="en-US" sz="2400" dirty="0" smtClean="0">
                <a:latin typeface="+mj-lt"/>
              </a:rPr>
              <a:t>“So </a:t>
            </a:r>
            <a:r>
              <a:rPr lang="en-US" sz="2400" b="1" dirty="0" err="1" smtClean="0">
                <a:latin typeface="+mj-lt"/>
              </a:rPr>
              <a:t>Omri</a:t>
            </a:r>
            <a:r>
              <a:rPr lang="en-US" sz="2400" dirty="0" smtClean="0">
                <a:latin typeface="+mj-lt"/>
              </a:rPr>
              <a:t> slept with his fathers… and </a:t>
            </a:r>
            <a:r>
              <a:rPr lang="en-US" sz="2400" b="1" dirty="0" smtClean="0">
                <a:latin typeface="+mj-lt"/>
              </a:rPr>
              <a:t>Ahab</a:t>
            </a:r>
            <a:r>
              <a:rPr lang="en-US" sz="2400" dirty="0" smtClean="0">
                <a:latin typeface="+mj-lt"/>
              </a:rPr>
              <a:t> his son reigned in his stead” (16:28).</a:t>
            </a:r>
          </a:p>
          <a:p>
            <a:r>
              <a:rPr lang="en-US" sz="2400" dirty="0">
                <a:latin typeface="+mj-lt"/>
              </a:rPr>
              <a:t>W</a:t>
            </a:r>
            <a:r>
              <a:rPr lang="en-US" sz="2400" dirty="0" smtClean="0">
                <a:latin typeface="+mj-lt"/>
              </a:rPr>
              <a:t>hen one thinks Satan cannot cause man’s nature to become more evil, he did –</a:t>
            </a:r>
          </a:p>
          <a:p>
            <a:endParaRPr lang="en-US" sz="800" dirty="0" smtClean="0">
              <a:latin typeface="+mj-lt"/>
            </a:endParaRPr>
          </a:p>
          <a:p>
            <a:r>
              <a:rPr lang="en-US" sz="2400" dirty="0" smtClean="0">
                <a:latin typeface="+mj-lt"/>
              </a:rPr>
              <a:t>“And</a:t>
            </a:r>
            <a:r>
              <a:rPr lang="en-US" sz="2400" b="1" dirty="0" smtClean="0">
                <a:latin typeface="+mj-lt"/>
              </a:rPr>
              <a:t> Ahab </a:t>
            </a:r>
            <a:r>
              <a:rPr lang="en-US" sz="2400" dirty="0" smtClean="0">
                <a:latin typeface="+mj-lt"/>
              </a:rPr>
              <a:t>the son of </a:t>
            </a:r>
            <a:r>
              <a:rPr lang="en-US" sz="2400" b="1" dirty="0" err="1" smtClean="0">
                <a:latin typeface="+mj-lt"/>
              </a:rPr>
              <a:t>Omri</a:t>
            </a:r>
            <a:r>
              <a:rPr lang="en-US" sz="2400" dirty="0" smtClean="0">
                <a:latin typeface="+mj-lt"/>
              </a:rPr>
              <a:t> did evil in the sight of the LORD </a:t>
            </a:r>
            <a:r>
              <a:rPr lang="en-US" sz="2400" b="1" u="sng" dirty="0" smtClean="0">
                <a:latin typeface="+mj-lt"/>
              </a:rPr>
              <a:t>above all that were before him</a:t>
            </a:r>
            <a:r>
              <a:rPr lang="en-US" sz="2400" dirty="0" smtClean="0">
                <a:latin typeface="+mj-lt"/>
              </a:rPr>
              <a:t>” (16:30).     </a:t>
            </a: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174600" y="2217600"/>
              <a:ext cx="327960" cy="183240"/>
            </p14:xfrm>
          </p:contentPart>
        </mc:Choice>
        <mc:Fallback xmlns="">
          <p:pic>
            <p:nvPicPr>
              <p:cNvPr id="4" name="Ink 3"/>
              <p:cNvPicPr/>
              <p:nvPr/>
            </p:nvPicPr>
            <p:blipFill>
              <a:blip r:embed="rId4"/>
              <a:stretch>
                <a:fillRect/>
              </a:stretch>
            </p:blipFill>
            <p:spPr>
              <a:xfrm>
                <a:off x="9165240" y="2208240"/>
                <a:ext cx="346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9616320" y="2171880"/>
              <a:ext cx="244440" cy="297360"/>
            </p14:xfrm>
          </p:contentPart>
        </mc:Choice>
        <mc:Fallback xmlns="">
          <p:pic>
            <p:nvPicPr>
              <p:cNvPr id="5" name="Ink 4"/>
              <p:cNvPicPr/>
              <p:nvPr/>
            </p:nvPicPr>
            <p:blipFill>
              <a:blip r:embed="rId6"/>
              <a:stretch>
                <a:fillRect/>
              </a:stretch>
            </p:blipFill>
            <p:spPr>
              <a:xfrm>
                <a:off x="9606960" y="2162520"/>
                <a:ext cx="2631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10050840" y="2194560"/>
              <a:ext cx="312840" cy="228960"/>
            </p14:xfrm>
          </p:contentPart>
        </mc:Choice>
        <mc:Fallback xmlns="">
          <p:pic>
            <p:nvPicPr>
              <p:cNvPr id="6" name="Ink 5"/>
              <p:cNvPicPr/>
              <p:nvPr/>
            </p:nvPicPr>
            <p:blipFill>
              <a:blip r:embed="rId8"/>
              <a:stretch>
                <a:fillRect/>
              </a:stretch>
            </p:blipFill>
            <p:spPr>
              <a:xfrm>
                <a:off x="10041480" y="2185200"/>
                <a:ext cx="331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9943920" y="2644200"/>
              <a:ext cx="389160" cy="205920"/>
            </p14:xfrm>
          </p:contentPart>
        </mc:Choice>
        <mc:Fallback xmlns="">
          <p:pic>
            <p:nvPicPr>
              <p:cNvPr id="7" name="Ink 6"/>
              <p:cNvPicPr/>
              <p:nvPr/>
            </p:nvPicPr>
            <p:blipFill>
              <a:blip r:embed="rId10"/>
              <a:stretch>
                <a:fillRect/>
              </a:stretch>
            </p:blipFill>
            <p:spPr>
              <a:xfrm>
                <a:off x="9934560" y="2634840"/>
                <a:ext cx="407880" cy="224640"/>
              </a:xfrm>
              <a:prstGeom prst="rect">
                <a:avLst/>
              </a:prstGeom>
            </p:spPr>
          </p:pic>
        </mc:Fallback>
      </mc:AlternateContent>
    </p:spTree>
    <p:extLst>
      <p:ext uri="{BB962C8B-B14F-4D97-AF65-F5344CB8AC3E}">
        <p14:creationId xmlns:p14="http://schemas.microsoft.com/office/powerpoint/2010/main" val="33516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76750" cy="6863417"/>
          </a:xfrm>
          <a:prstGeom prst="rect">
            <a:avLst/>
          </a:prstGeom>
        </p:spPr>
        <p:txBody>
          <a:bodyPr wrap="square">
            <a:spAutoFit/>
          </a:bodyPr>
          <a:lstStyle/>
          <a:p>
            <a:r>
              <a:rPr lang="en-US" sz="2400" dirty="0">
                <a:latin typeface="+mj-lt"/>
              </a:rPr>
              <a:t>King </a:t>
            </a:r>
            <a:r>
              <a:rPr lang="en-US" sz="2400" dirty="0" err="1">
                <a:latin typeface="+mj-lt"/>
              </a:rPr>
              <a:t>Omri</a:t>
            </a:r>
            <a:r>
              <a:rPr lang="en-US" sz="2400" dirty="0">
                <a:latin typeface="+mj-lt"/>
              </a:rPr>
              <a:t> made an peace treaty with the </a:t>
            </a:r>
            <a:r>
              <a:rPr lang="en-US" sz="2400" dirty="0" smtClean="0">
                <a:latin typeface="+mj-lt"/>
              </a:rPr>
              <a:t>Phoenicians [later known as </a:t>
            </a:r>
            <a:r>
              <a:rPr lang="en-US" sz="2400" dirty="0" err="1" smtClean="0">
                <a:latin typeface="+mj-lt"/>
              </a:rPr>
              <a:t>Tyre</a:t>
            </a:r>
            <a:r>
              <a:rPr lang="en-US" sz="2400" dirty="0" smtClean="0">
                <a:latin typeface="+mj-lt"/>
              </a:rPr>
              <a:t> &amp; Sidon] </a:t>
            </a:r>
            <a:r>
              <a:rPr lang="en-US" sz="2400" dirty="0">
                <a:latin typeface="+mj-lt"/>
              </a:rPr>
              <a:t>and secured it with the marriage of Ahab and </a:t>
            </a:r>
            <a:r>
              <a:rPr lang="en-US" sz="2400" dirty="0" smtClean="0">
                <a:latin typeface="+mj-lt"/>
              </a:rPr>
              <a:t>Jezebel, daughter </a:t>
            </a:r>
            <a:r>
              <a:rPr lang="en-US" sz="2400" dirty="0">
                <a:latin typeface="+mj-lt"/>
              </a:rPr>
              <a:t>of </a:t>
            </a:r>
            <a:r>
              <a:rPr lang="en-US" sz="2400" dirty="0" smtClean="0">
                <a:latin typeface="+mj-lt"/>
              </a:rPr>
              <a:t>the king of Phoenicia –</a:t>
            </a:r>
          </a:p>
          <a:p>
            <a:endParaRPr lang="en-US" sz="800" dirty="0" smtClean="0">
              <a:latin typeface="+mj-lt"/>
            </a:endParaRPr>
          </a:p>
          <a:p>
            <a:r>
              <a:rPr lang="en-US" sz="2400" dirty="0" smtClean="0">
                <a:latin typeface="+mj-lt"/>
              </a:rPr>
              <a:t>“… that he took to wife Jezebel the daughter of </a:t>
            </a:r>
            <a:r>
              <a:rPr lang="en-US" sz="2400" dirty="0" err="1" smtClean="0">
                <a:latin typeface="+mj-lt"/>
              </a:rPr>
              <a:t>Ethbaal</a:t>
            </a:r>
            <a:r>
              <a:rPr lang="en-US" sz="2400" dirty="0" smtClean="0">
                <a:latin typeface="+mj-lt"/>
              </a:rPr>
              <a:t> king of the </a:t>
            </a:r>
            <a:r>
              <a:rPr lang="en-US" sz="2400" dirty="0" err="1" smtClean="0">
                <a:latin typeface="+mj-lt"/>
              </a:rPr>
              <a:t>Zidonians</a:t>
            </a:r>
            <a:r>
              <a:rPr lang="en-US" sz="2400" dirty="0" smtClean="0">
                <a:latin typeface="+mj-lt"/>
              </a:rPr>
              <a:t>, and went and served Baal, and worshipped him.  And he reared up an altar for Baal in the house of Baal, which had built in Samaria.  And Ahab made a grove; and </a:t>
            </a:r>
            <a:r>
              <a:rPr lang="en-US" sz="2400" b="1" u="sng" dirty="0" smtClean="0">
                <a:latin typeface="+mj-lt"/>
              </a:rPr>
              <a:t>Ahab did more to provoke the LORD God of Israel to anger than all the kings of Israel that were before him</a:t>
            </a:r>
            <a:r>
              <a:rPr lang="en-US" sz="2400" dirty="0" smtClean="0">
                <a:latin typeface="+mj-lt"/>
              </a:rPr>
              <a:t>” (16:31-33).</a:t>
            </a:r>
          </a:p>
          <a:p>
            <a:r>
              <a:rPr lang="en-US" sz="2400" dirty="0" smtClean="0">
                <a:latin typeface="+mj-lt"/>
              </a:rPr>
              <a:t> </a:t>
            </a:r>
            <a:endParaRPr lang="en-US" sz="2400" dirty="0">
              <a:latin typeface="+mj-lt"/>
            </a:endParaRPr>
          </a:p>
        </p:txBody>
      </p:sp>
      <p:pic>
        <p:nvPicPr>
          <p:cNvPr id="4" name="Picture 3" descr="File:&lt;strong&gt;Phoenicia&lt;/strong&gt;_map-en.svg - TerritorioScuola Enhanced Wik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1" y="0"/>
            <a:ext cx="7447428" cy="6391275"/>
          </a:xfrm>
          <a:prstGeom prst="rect">
            <a:avLst/>
          </a:prstGeom>
        </p:spPr>
      </p:pic>
      <p:pic>
        <p:nvPicPr>
          <p:cNvPr id="9" name="Picture 8" descr="File:Gilded Bronze statuette.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1" y="0"/>
            <a:ext cx="7505699" cy="6391275"/>
          </a:xfrm>
          <a:prstGeom prst="rect">
            <a:avLst/>
          </a:prstGeom>
        </p:spPr>
      </p:pic>
    </p:spTree>
    <p:extLst>
      <p:ext uri="{BB962C8B-B14F-4D97-AF65-F5344CB8AC3E}">
        <p14:creationId xmlns:p14="http://schemas.microsoft.com/office/powerpoint/2010/main" val="32162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7143751" cy="6494085"/>
          </a:xfrm>
          <a:prstGeom prst="rect">
            <a:avLst/>
          </a:prstGeom>
          <a:noFill/>
        </p:spPr>
        <p:txBody>
          <a:bodyPr wrap="square" rtlCol="0">
            <a:spAutoFit/>
          </a:bodyPr>
          <a:lstStyle/>
          <a:p>
            <a:r>
              <a:rPr lang="en-US" sz="2400" b="1" dirty="0" smtClean="0">
                <a:latin typeface="+mj-lt"/>
              </a:rPr>
              <a:t>KING JEHOSHAPHAT</a:t>
            </a:r>
          </a:p>
          <a:p>
            <a:r>
              <a:rPr lang="en-US" sz="2400" dirty="0" smtClean="0">
                <a:latin typeface="+mj-lt"/>
              </a:rPr>
              <a:t>“And Jehoshaphat his son reigned in his stead, and strengthened himself against Israel… And the LORD was with Jehoshaphat, because he walked in ways of his father David, and sought not unto </a:t>
            </a:r>
            <a:r>
              <a:rPr lang="en-US" sz="2400" dirty="0" err="1" smtClean="0">
                <a:latin typeface="+mj-lt"/>
              </a:rPr>
              <a:t>Baalim</a:t>
            </a:r>
            <a:r>
              <a:rPr lang="en-US" sz="2400" dirty="0" smtClean="0">
                <a:latin typeface="+mj-lt"/>
              </a:rPr>
              <a:t>… And his heart was lifted up in the ways of the LORD: </a:t>
            </a:r>
            <a:r>
              <a:rPr lang="en-US" sz="2400" b="1" u="sng" dirty="0" smtClean="0">
                <a:latin typeface="+mj-lt"/>
              </a:rPr>
              <a:t>moreover he took away the high places and groves out of Judah</a:t>
            </a:r>
            <a:r>
              <a:rPr lang="en-US" sz="2400" dirty="0" smtClean="0">
                <a:latin typeface="+mj-lt"/>
              </a:rPr>
              <a:t>… he sent… to teach in the cities of Judah… and had </a:t>
            </a:r>
            <a:r>
              <a:rPr lang="en-US" sz="2400" b="1" u="sng" dirty="0" smtClean="0">
                <a:latin typeface="+mj-lt"/>
              </a:rPr>
              <a:t>the book of the law of the LORD with them</a:t>
            </a:r>
            <a:r>
              <a:rPr lang="en-US" sz="2400" dirty="0" smtClean="0">
                <a:latin typeface="+mj-lt"/>
              </a:rPr>
              <a:t>… (2Chron. 17:1-9).</a:t>
            </a:r>
          </a:p>
          <a:p>
            <a:r>
              <a:rPr lang="en-US" sz="2400" dirty="0" smtClean="0">
                <a:latin typeface="+mj-lt"/>
              </a:rPr>
              <a:t>Jehoshaphat succeeded </a:t>
            </a:r>
            <a:r>
              <a:rPr lang="en-US" sz="2400" dirty="0" err="1" smtClean="0">
                <a:latin typeface="+mj-lt"/>
              </a:rPr>
              <a:t>Asa</a:t>
            </a:r>
            <a:r>
              <a:rPr lang="en-US" sz="2400" dirty="0" smtClean="0">
                <a:latin typeface="+mj-lt"/>
              </a:rPr>
              <a:t> to the throne of Judah, and like his father was a man of God, implementing a 2</a:t>
            </a:r>
            <a:r>
              <a:rPr lang="en-US" sz="2400" baseline="30000" dirty="0" smtClean="0">
                <a:latin typeface="+mj-lt"/>
              </a:rPr>
              <a:t>nd</a:t>
            </a:r>
            <a:r>
              <a:rPr lang="en-US" sz="2400" dirty="0" smtClean="0">
                <a:latin typeface="+mj-lt"/>
              </a:rPr>
              <a:t> spiritual revival.  He tore down more pagan sites and sent teachers throughout Judah to teach the Law of Moses to the Jewish people. </a:t>
            </a:r>
          </a:p>
          <a:p>
            <a:endParaRPr lang="en-US" sz="800" dirty="0" smtClean="0">
              <a:latin typeface="+mj-lt"/>
            </a:endParaRPr>
          </a:p>
          <a:p>
            <a:r>
              <a:rPr lang="en-US" sz="2400" dirty="0" smtClean="0">
                <a:latin typeface="+mj-lt"/>
              </a:rPr>
              <a:t>“And the fear of the LORD fell upon all the kingdoms of the lands that were round about Judah, so that they made no more war against Jehoshaphat” (17:10).  </a:t>
            </a:r>
            <a:endParaRPr lang="en-US" sz="2400" dirty="0">
              <a:latin typeface="+mj-lt"/>
            </a:endParaRPr>
          </a:p>
        </p:txBody>
      </p:sp>
      <p:pic>
        <p:nvPicPr>
          <p:cNvPr id="4" name="Picture 3"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254680" y="2606040"/>
              <a:ext cx="770040" cy="289800"/>
            </p14:xfrm>
          </p:contentPart>
        </mc:Choice>
        <mc:Fallback xmlns="">
          <p:pic>
            <p:nvPicPr>
              <p:cNvPr id="5" name="Ink 4"/>
              <p:cNvPicPr/>
              <p:nvPr/>
            </p:nvPicPr>
            <p:blipFill>
              <a:blip r:embed="rId4"/>
              <a:stretch>
                <a:fillRect/>
              </a:stretch>
            </p:blipFill>
            <p:spPr>
              <a:xfrm>
                <a:off x="11245320" y="2596680"/>
                <a:ext cx="788760" cy="308520"/>
              </a:xfrm>
              <a:prstGeom prst="rect">
                <a:avLst/>
              </a:prstGeom>
            </p:spPr>
          </p:pic>
        </mc:Fallback>
      </mc:AlternateContent>
      <p:pic>
        <p:nvPicPr>
          <p:cNvPr id="6" name="Picture 5" descr="Hezekiah - Simple English Wikipedia, the free encyclo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0425" y="0"/>
            <a:ext cx="4981575" cy="6734175"/>
          </a:xfrm>
          <a:prstGeom prst="rect">
            <a:avLst/>
          </a:prstGeom>
        </p:spPr>
      </p:pic>
    </p:spTree>
    <p:extLst>
      <p:ext uri="{BB962C8B-B14F-4D97-AF65-F5344CB8AC3E}">
        <p14:creationId xmlns:p14="http://schemas.microsoft.com/office/powerpoint/2010/main" val="35209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3" y="-77821"/>
            <a:ext cx="7077075" cy="6509474"/>
          </a:xfrm>
          <a:prstGeom prst="rect">
            <a:avLst/>
          </a:prstGeom>
          <a:noFill/>
        </p:spPr>
        <p:txBody>
          <a:bodyPr wrap="square" rtlCol="0">
            <a:spAutoFit/>
          </a:bodyPr>
          <a:lstStyle/>
          <a:p>
            <a:r>
              <a:rPr lang="en-US" sz="2400" b="1" dirty="0" smtClean="0">
                <a:latin typeface="+mj-lt"/>
              </a:rPr>
              <a:t>ELIJAH THE PROPHET</a:t>
            </a:r>
          </a:p>
          <a:p>
            <a:r>
              <a:rPr lang="en-US" sz="2400" dirty="0" smtClean="0">
                <a:latin typeface="+mj-lt"/>
              </a:rPr>
              <a:t>“And Elijah the </a:t>
            </a:r>
            <a:r>
              <a:rPr lang="en-US" sz="2400" dirty="0" err="1" smtClean="0">
                <a:latin typeface="+mj-lt"/>
              </a:rPr>
              <a:t>Tishbite</a:t>
            </a:r>
            <a:r>
              <a:rPr lang="en-US" sz="2400" dirty="0" smtClean="0">
                <a:latin typeface="+mj-lt"/>
              </a:rPr>
              <a:t>, who was of the inhabitants of Gilead, said unto Ahab, As the LORD God of Israel </a:t>
            </a:r>
            <a:r>
              <a:rPr lang="en-US" sz="2400" dirty="0" err="1" smtClean="0">
                <a:latin typeface="+mj-lt"/>
              </a:rPr>
              <a:t>liveth</a:t>
            </a:r>
            <a:r>
              <a:rPr lang="en-US" sz="2400" dirty="0" smtClean="0">
                <a:latin typeface="+mj-lt"/>
              </a:rPr>
              <a:t>, before whom I stand, </a:t>
            </a:r>
            <a:r>
              <a:rPr lang="en-US" sz="2400" b="1" u="sng" dirty="0" smtClean="0">
                <a:latin typeface="+mj-lt"/>
              </a:rPr>
              <a:t>there shall not be dew nor rain these years</a:t>
            </a:r>
            <a:r>
              <a:rPr lang="en-US" sz="2400" dirty="0" smtClean="0">
                <a:latin typeface="+mj-lt"/>
              </a:rPr>
              <a:t>, but according to my word” (1Kg. 17:1).</a:t>
            </a:r>
          </a:p>
          <a:p>
            <a:r>
              <a:rPr lang="en-US" sz="2400" b="1" dirty="0" smtClean="0">
                <a:latin typeface="+mj-lt"/>
              </a:rPr>
              <a:t>Elijah</a:t>
            </a:r>
            <a:r>
              <a:rPr lang="en-US" sz="2400" dirty="0" smtClean="0">
                <a:latin typeface="+mj-lt"/>
              </a:rPr>
              <a:t>, which means “Yahweh is my God” was called to go to the palace of </a:t>
            </a:r>
            <a:r>
              <a:rPr lang="en-US" sz="2400" b="1" dirty="0" smtClean="0">
                <a:latin typeface="+mj-lt"/>
              </a:rPr>
              <a:t>King Ahab </a:t>
            </a:r>
            <a:r>
              <a:rPr lang="en-US" sz="2400" dirty="0" smtClean="0">
                <a:latin typeface="+mj-lt"/>
              </a:rPr>
              <a:t>(Jezebel) [N. kingdom] and inform him that his God was the only true God of the Israelite people—not Baal [god of rain].</a:t>
            </a:r>
          </a:p>
          <a:p>
            <a:endParaRPr lang="en-US" sz="900" dirty="0" smtClean="0">
              <a:latin typeface="+mj-lt"/>
            </a:endParaRPr>
          </a:p>
          <a:p>
            <a:r>
              <a:rPr lang="en-US" sz="2400" dirty="0" smtClean="0">
                <a:latin typeface="+mj-lt"/>
              </a:rPr>
              <a:t>“Get thee hence… and so he went and did according to the word of the LORD… and the ravens brought him bread and flesh in the morning… evening; and he drank of the brook.  And it came to pass after a while, that the brook dried up, because </a:t>
            </a:r>
            <a:r>
              <a:rPr lang="en-US" sz="2400" b="1" u="sng" dirty="0" smtClean="0">
                <a:latin typeface="+mj-lt"/>
              </a:rPr>
              <a:t>there had been no rain in the land</a:t>
            </a:r>
            <a:r>
              <a:rPr lang="en-US" sz="2400" dirty="0" smtClean="0">
                <a:latin typeface="+mj-lt"/>
              </a:rPr>
              <a:t>” (17:3-7).</a:t>
            </a:r>
          </a:p>
          <a:p>
            <a:r>
              <a:rPr lang="en-US" sz="2400" dirty="0" smtClean="0">
                <a:latin typeface="+mj-lt"/>
              </a:rPr>
              <a:t>Elijah obeyed God, hid from Ahab, as he waited for the drought [to last 3 ½ years] while the ravens fed him.    </a:t>
            </a:r>
            <a:endParaRPr lang="en-US" sz="2400" dirty="0">
              <a:latin typeface="+mj-lt"/>
            </a:endParaRPr>
          </a:p>
        </p:txBody>
      </p:sp>
      <p:pic>
        <p:nvPicPr>
          <p:cNvPr id="6" name="Picture 5"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951840" y="2590920"/>
              <a:ext cx="1036440" cy="236520"/>
            </p14:xfrm>
          </p:contentPart>
        </mc:Choice>
        <mc:Fallback xmlns="">
          <p:pic>
            <p:nvPicPr>
              <p:cNvPr id="7" name="Ink 6"/>
              <p:cNvPicPr/>
              <p:nvPr/>
            </p:nvPicPr>
            <p:blipFill>
              <a:blip r:embed="rId4"/>
              <a:stretch>
                <a:fillRect/>
              </a:stretch>
            </p:blipFill>
            <p:spPr>
              <a:xfrm>
                <a:off x="9942480" y="2581560"/>
                <a:ext cx="1055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1277720" y="2621160"/>
              <a:ext cx="693720" cy="213840"/>
            </p14:xfrm>
          </p:contentPart>
        </mc:Choice>
        <mc:Fallback xmlns="">
          <p:pic>
            <p:nvPicPr>
              <p:cNvPr id="8" name="Ink 7"/>
              <p:cNvPicPr/>
              <p:nvPr/>
            </p:nvPicPr>
            <p:blipFill>
              <a:blip r:embed="rId6"/>
              <a:stretch>
                <a:fillRect/>
              </a:stretch>
            </p:blipFill>
            <p:spPr>
              <a:xfrm>
                <a:off x="11268360" y="2611800"/>
                <a:ext cx="712440" cy="232560"/>
              </a:xfrm>
              <a:prstGeom prst="rect">
                <a:avLst/>
              </a:prstGeom>
            </p:spPr>
          </p:pic>
        </mc:Fallback>
      </mc:AlternateContent>
      <p:pic>
        <p:nvPicPr>
          <p:cNvPr id="9" name="Picture 8" descr="&lt;strong&gt;Elijah&lt;/strong&gt; is Fed by Rave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4700" y="-1"/>
            <a:ext cx="5067300" cy="6734176"/>
          </a:xfrm>
          <a:prstGeom prst="rect">
            <a:avLst/>
          </a:prstGeom>
        </p:spPr>
      </p:pic>
    </p:spTree>
    <p:extLst>
      <p:ext uri="{BB962C8B-B14F-4D97-AF65-F5344CB8AC3E}">
        <p14:creationId xmlns:p14="http://schemas.microsoft.com/office/powerpoint/2010/main" val="36798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3608</TotalTime>
  <Words>3944</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123</cp:revision>
  <dcterms:created xsi:type="dcterms:W3CDTF">2018-06-11T15:37:50Z</dcterms:created>
  <dcterms:modified xsi:type="dcterms:W3CDTF">2018-07-19T20:20:19Z</dcterms:modified>
</cp:coreProperties>
</file>