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8"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3" r:id="rId17"/>
    <p:sldId id="277" r:id="rId18"/>
    <p:sldId id="271" r:id="rId19"/>
    <p:sldId id="279" r:id="rId20"/>
    <p:sldId id="272" r:id="rId21"/>
    <p:sldId id="275" r:id="rId22"/>
    <p:sldId id="274" r:id="rId23"/>
    <p:sldId id="27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1" d="100"/>
          <a:sy n="91" d="100"/>
        </p:scale>
        <p:origin x="53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8-11-23T08:04:07.419"/>
    </inkml:context>
    <inkml:brush xml:id="br0">
      <inkml:brushProperty name="width" value="0.05292" units="cm"/>
      <inkml:brushProperty name="height" value="0.05292" units="cm"/>
      <inkml:brushProperty name="color" value="#FF0000"/>
    </inkml:brush>
  </inkml:definitions>
  <inkml:trace contextRef="#ctx0" brushRef="#br0">16468 5906 0,'0'21'312,"21"-21"-202,-21 21-110,21-21 15,21 0 1,-21 21-1,22-21 1,-22 0 15,-21 21-15,21-21 31,0 0-32,0 0 1,-21 21-16,22-21 16,-1 0-16,0 0 31,-21 22-15,21-22-1,0 0 16,-21 21-15,21 0 0,1-21-16,-1 0 15,0 0 17,-21 21-32,21-21 31,21 0-16,-42 21 1,22-21 0,-1 43-1,0-43 1,0 21 15,0-21-15,0 0-1,1 0 1,-1 0-16,21 0 16,22 0-1,20 21 1,-41 0 0,-22-21-1,-21 21 1,21-21 31,-21 21-32,21-21 1,0 0 15,0 0 16,-21 22-31,43-22 312,-22 21-328,0-21 15,21 0-15,-20 21 32,-1-21-32,0 0 15,0 0-15,0 0 32,0 0-1,1 0-31,-22 21 15,42-21 1,-21 0 15,0 0-15,0 0 15,22 0-15,-22 0-16,0 0 15,0 0 1,0 0-16,1 0 16,-1 0-16,0 0 15,0 0 1,0 0 0,0 0-1,43 0 1,-22 0-1,-21 21 1,22 0 0,-22-21 93,0 0-109,21 0 359,-20 22-359,-1-22 0,0 0 16,64 0 0,-43 0-1,-21 0 1,21 0 0,1 0-1,41 42 1,-20-42-1,-22 0 1,1 0 0,-22 0-16,0 0 31,-21 21 0,21-21-31,-21 21 31,21-21-15,22 0 0,-22 0-16,21 0 31,-21 0-15,0 0-1,1 0 48,-22 21-32,21-21 297,0 22-328,0-22 0,64 21 31,-43 0-15,-21-21 0,0 0-1,1 0 1,-1 0-1,42 0 1,-20 0 0,20 21-1,-21 0 1,-20-21 0,-1 0 15,0 0 0,0 0-15,21 0 15,-20 0-15,-1 0 124,0 21-140,0-21 16,0 0 15,-21 22 0,21-22 16,-21 21-47,22-21 16,-1 0-1,0 0 1,0 0 250,-21 21-266,21-21 15,0 0 110,1 0 157,-1 21-142,0-21-124,0 0 156,-21 21 140</inkml:trace>
  <inkml:trace contextRef="#ctx0" brushRef="#br0" timeOffset="9253.8414">16531 6795 0,'42'0'250,"-20"-22"-235,-1 22-15,21-21 32,-21 21-17,-21-21 1,43 21-1,-1 0 1,0-21 0,1 21-1,-1-21 1,0 21 0,-21-21-1,1 21 1,-22-22-1,21 22 17,0-21-17,21 21 1,-21 0 0,-21-21 15,22 21-16,-1 0 32,0 0 0,0 0-31,0 0-16,0 0 15,1 0 1,-1 0 0,0 0 312,0 0-313,21 0-15,-20 0 16,41-21 0,43 0-1,-85 21 1,0 0 15,-21-21-15,21 21-1,1 0 1,-1 0 0,0-22-1,21 22 1,-21-21 15,1 21-15,-1 0 31,0 0-47,0 0 15,43 0 1,-22-21 0,-21 21-1,43 0 313,-1 0-328,-21 0 16,-20 0-16,-1-21 16,0 21-16,21-21 15,1 21 1,-1 0-1,-21 0 1,0 0-16,22 0 16,-22-21 15,0 21-15,0 0 327,21 0-343,43-22 16,42 1-16,64 21 16,-149-21-1,0 21 16,-21 0-15,1-21 0,41 21-1,22-21 1,-22 0 0,-20 21-1,-1 0 1,-21 0 390,0 0-406,22-22 16,-22 22-1,21 0 1,-21 0 0,43 0-1,20-21 1,-62 0-1,41 21 1,-21 0 0,-20-21-1,-1 21 1,0-21 0,-21 0 484,21 21-500,0 0 15,0-22 16,1 22 1,-1 0-17,0 0 1,0 0 15,0 0-15,-21-21 62,43 21-78,-22 0 16,0 0 15,-21-21 78,21 21-93,0 0-16,-21-21 15,21 21 1,1 0 0,20-21 77,-21 21-77,0 0 0,0 0-1</inkml:trace>
</inkml:ink>
</file>

<file path=ppt/ink/ink2.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9-06-28T18:53:54.485"/>
    </inkml:context>
    <inkml:brush xml:id="br0">
      <inkml:brushProperty name="width" value="0.05292" units="cm"/>
      <inkml:brushProperty name="height" value="0.05292" units="cm"/>
      <inkml:brushProperty name="color" value="#FFFFFF"/>
    </inkml:brush>
  </inkml:definitions>
  <inkml:trace contextRef="#ctx0" brushRef="#br0">18457 6287 0,'-63'0'203,"-43"0"-187,-85 0-16,-63 21 16,106-21-1,64 21 1,-1-21-16,64 0 0,-22 0 16,22 0-1,0 0 1,-85 0-1,0 0 1,1 0 0,20 0 15,0 0-15,64 0-1,63 0 126,-20 0-126,20 0-15,0 0 0,22 0 32,-22 0-1,22 0-15,-43 0-16,21 0 15,22 0-15,-22 0 16,21 0-1,-20-21 1,-22 21 0,0 0-1,-42 0 48,-64 0-48,-63 0-15,0 0 16,-43 0 0,86 0-1,83 0 1,1 0-16,0 0 16,21-21-16,-21 21 31,-21 0-16,20 0 17,1 0-32,64 0 125,20 0-110,1 0-15,-1 0 16,-21 0-16,-20 0 0,-1 0 16,0 0-1,0 21 1,0-21-1,0 0 1,1 0 0,-1 0-1,-42 0 32,-43-21-47,-105-1 16,-22 1-1,149 21 1,21 0 0,63 0 140,43 0-156,42 0 16,21 0-1,-85 0 1,-41 0 109,-86 0-78,-21 0-47,1 0 15,20 0 1,43 0-16,42 0 156,0 0-156,22 0 16,20 0-1,1-21 1,42 21 0,-43 0-16,-21 0 15,1 0 1,20 21-16,-42-21 16,43 21-1,-22-21 1,43 0-1,-64 0 1,0 0 0,-63 0 31,-64 0-32,-42 0 1,-21 0-16,-1 0 31,107 22-31,42-22 94,-1 0-63,22-22-15,-21 22-1,0 0 95,21-21-95,-21 21-15,21-21 32,-42 21-32,-22-21 15,22 21 1,-1 0-16,1 0 15,21 0 1,42-21 172,21 21-173,22 0-15,42 0 16,21 0-1,-21 0 1,-1-21 0,-62 21-1,-64 0 95,-43-22-110,22 22 15,-22 0-15,1 0 32,20 0-32,-20 0 15,42 0 1,0 0-1,-22 0 1,64 0 93,43 0-93,42 0-16,169 0 16,-169 0-1,-43 0-15,1 0 16,-1 0-16,1 0 16,-1 0-1,-42 22-15,-42-22 110,-85 0-95,-63 0-15,21 0 16,-148-22-1,126-20 1,107 42 0,84 0 140,85 0-140,84 0-16,22-21 15,63 21 16,-169 0-15,-43 0 0,-126-21 93,-64 21-109,0-21 16,-21 21-16,-43 0 15,149 0 1,105 0 125,43-43-141,42 43 15,43-21 1,-106 21-1,-22 0 1,-21 0 0,-20 0 15,-44 0 63,-83 0-79,-65 0-15,1 0 16,42 0-16,63 0 16,22 0-16,63 0 109,85 0-93,-21 0-16,42 0 15,-64 0 1,-126 21 124,-85-21-124,-43 0-16,22 0 16,21 0-1,84 0 1,64 21 187,85 1-187,-43-22-16,-21 0 15,0 0 1</inkml:trace>
  <inkml:trace contextRef="#ctx0" brushRef="#br0" timeOffset="2702.095">16700 6033 0,'-21'0'16,"-63"21"0,-43-21-1,-22 0-15,65 0 16,-1 0-16,22 0 0,41 0 16,1 0-1,0 0 1,-42 0-1,-64 0 1,21 21 0,63-21-1,65 0 126,41 0-141,1 0 0,-22 0 0,-84 0 156,-85 0-156,63 0 31,-148 0-15,107 0 0,62 0-1,22 0 1,0 0 0,42 21 77,85-21-77,0 0-16,296 21 31,-190 0-15,-128 1-1,-84-1 64,-21-21-64,-21 0-15,-149 0 16,-42 21-1,85-21 1,64 0 0,41 0-1,-20 0 1,20 0 0,149 21 77,148 0-93,0-21 16,0 21-16,-42 1 16,-64-1-16,-63 0 15,-149-21 126,-42 0-141,-42 0 15,0-21 1,42 21 15,85 0-15,106 0 78,84 0-79,0 0 1,-42 0-16,22 0 16,-128 0-1,-127 0 110,-85-43-109,64 22-16,-21 0 15,64 21 1,84-21 0,0 0 93,84 0-46,22 21-48,-21 0 1,-1 0-16,1 0 15,-170 0 79,-147 0-94,83 0 16,44 0-1,-44-22 1,128 22 0,0 0-1,0 0 1,0-21 0,105 21 93,22-21-109,106 21 16,-43-21-16,-63 21 15,63 0 1,-147 21-16,-86-21 94,-63 0-79,-85 0-15,43 0 16,63 0-1,64 0 1,21 0 0,-64 0-1,0 0 1,-63 64 0,233-64 93,84 21-109,1-21 16,-22 0-1,-42 0-15,84 42 16,-148-42-16,1 0 15,-1 21-15</inkml:trace>
  <inkml:trace contextRef="#ctx0" brushRef="#br0" timeOffset="4069.2157">16531 6244 0,'-106'21'78,"-84"-21"-78,-43 22 15,0-22-15,-84 0 16,190 0 15,105 0-15,86 0 62,105 0-78,43 21 16,105 0-1,-105 0 1,-127-21 0,-85 21 93,-85-21-93,-42 0-16,-106 0 31,-42 21-31,-42-21 15,253 0-15,22 0 16,42 22 78,84-1-94,86 0 15,105-21 1,233 0 0,-212 0-1,-126 21 1,-107-21-16,-42 0 16,0 21-16,-63-21 125,-170 0-125,43 0 15,-43 43-15,-105-43 16,190 0-1,169 0 64,233-43-79,-63 43 15,42-42 1,0 21-16,85 21 15,-170 0-15,-63 0 16,-64 21 0,-169-21 93,-127 0-93,0 0-16,-169 0 15,275 0 17,105 0-32,22 0 15,85 0 95,169 0-110,253 0 31,-126 0-31,-190 0 0</inkml:trace>
  <inkml:trace contextRef="#ctx0" brushRef="#br0" timeOffset="16253.1046">17314 6583 0,'0'-21'297,"-21"-85"-281,21 64-16,21 42 296,43 0-280,-22 0-16,-21 0 16,0 0-1,-42 0 79,-42 0-94,-64 21 31,-106 0-15,42-21 0,149 0-1,21 0-15,0 0 16,0 0-1,-64 42 1,0-42 0,64 0-1,148 21 79,64-21-78,-22 0-16,21 0 15,43 22 1,-127 20 0,-64-21-1,1 21 1,-43-20 31,-21-22 78,-1 0-110,1 0 1,0 0 15,0 0-31,0 0 16,42 0 78,85 21-94,0-21 31,21 0-31,42 0 15,-148 21-15,21-21 16,-232 0 93,-64 0-109,42 0 16,1 0 0,126-21-1,-21 0 1,-21-1 0,85 22-1,-22 0-15,-42 0 16,1 22-16,41-1 15,-21-21 1,22 0 0,-1 0-1,191 0 79,22-21-78,-1 21-16,63-22 15,128 22 1,-64 0 0,-190 0-16,-43 0 15,-21 0-15,1 0 0,-1 0 78,-64 0-31,-168 0-31,-22 0-16,-212 22 15,297 20 17,85-42-17,380 0 79,43-64-94,233 43 16,232 21-1,-296-42 1,-253 42 15,-213 0-31,-42 0 16,0 0 62,1 0-78,-86 0 62,-148 0-62,-42 0 16,0 0-16,-148 0 16,275 21-1,106-21 17,21-21 77,0 0 0,-21 21-93,0 0 0,-43 0-1,-190 0 1,85 0-16,-127 42 15,232-42-15,22 0 16,-43 0 0,22 0-1,-22 0 1,43 0 0,20 0-16,107-21 125,233 0-125,-64-22 15,21 43-15,-64-21 16,-84 21-16,22-21 15,-128 21 1,0 0-16,0 0 16,43 0-1,-1 0 1,22 0 0,-43 0-16,0 0 15,1 0-15,-22 0 16,0 0-16,-42 0 78,-127 0-78,-85 42 16,42-42-1,-20 22 1,147-22-16,43 0 15,42 0 110,149-22-109,62 1 0,276-63-1,-63 62 1,-191 22 0,-169 0-1,-191 0 95,-127 0-110,42 0 15,-20 0-15,41 0 16,1 0-16,21 0 15,127 0 1,0 0 0,-1 0-1,1 0 1,-42 0 15,-1 0-15,43 0-1,106-42 48,63 21-63,85 0 16,21 0-16,0-1 15,0 1-15,-64 21 16,-42 0-1,-84 0 1,-106 0 78,-149 43-94,-21-43 15,-42 0-15,-190 21 16,190-21 0,148 0-1,64 0 1,21 0 0,-1 0-16,-20 0 15,21 0-15,0 0 0,-22 21 16,-84-21-1,64 0 1,42 0 0,0 0 15,84 0 16,106 0-47,85-42 15,318-1 1,-170 22 0,-233 0-1,-147 21 1,-65 0 78,-126 0-79,-64 0-15,-127 42 16,212-42 0,42 0-1,43 0 1,42 0-1,21-21 95,21 21-95,21-42-15,85 21 16,42-22 0,43 1 15,-21 42-15,-128 0-1,-42 0 1,-84 0 46,-128 21-46,43 0-16,-296 0 16,295-21-1,22 0-15,64 0 16,42 0-16,0 0 15,-1 0 32,1 0-31,0 0 0,42 0 62,85 0-63,42-21-15,170-21 16,-85 21 0,-106 0-1,-43 21-15,-63 0 16,1 0-16,-44 0 94,-62 0-79,-64 0-15,-22 21 16,1-21-16,-85 0 15,190 21-15,22-21 16,42 21 0,106-21 124,42-21-140,-42 0 16,21 0-16,127-22 16,0 22 15,-212 21-16,-148 0 95,-148 21-110,85 0 15,0-21-15,-1 22 16,128-22 0,106 0 109,20 0-125,1-22 15,148 1 1,63 0 0,-84 21 15,-149 0-31,-42 0 15,-190 0 79,-85 42-94,0-20 16,64-1-16,-64-21 15,211 0-15,1 0 16,63 0 93,43 0-109,-1 0 16,-21 0-16,64 0 16,-21 0-1,21 0 1,-22 0 15,-211 0 79,-63 0-110,42 0 15,21 21-15,84-21 16,22 0-16,0 0 15,0 0-15,0 0 16,84-21 187,64-22-203,0 22 31,-63 21-31,84-21 16,-127 0-16,0 21 16,-84 0 93,-107 21-109,1 0 16,42 0-16,64-21 15,105 0 126,0 0-125,22 0-16,-22 0 15,64-21 1,-85 21-16,43 0 15,-149 0 95,-169 21-110,63 1 15,64-1-15,85-21 16,106 0 156,-1 0-156,22 0-16,-43 0 15,0 0-15,1 0 31,-1 0-31,-148 0 110,-211 42-110,126-42 0,43 0 0,85 0 31,41 0 0,65 0 126,63-42-142,-43 21-15,-42 21 16,22 0-16,41-22 15,-63 22 1,1 0 0,-1 0-1,-64 0 63,-253 106-62,42-63-16,85-1 31,148-42-15,-1 0 0,22-21 327,0 0-327,43 21 328,-1 0-329,0 0 1,-20 0 0,41 0 249,22 21-265,-22-21 16,1 21-1,-43-21-15,21 0 16,-42 21-16,0 21 78,-21-20-47,-42-1-31,-213 0 16,-20-21 0,21 0-1,211 0 17,43 0-17,42 0 79,85 0-94,64-21 16,232 0-1,-42-1 1,-255 22-16,-41 0 15,-22 0 1,-63 0 140,0 0-140,21 22-16,21-22 125,21 0-109,22 0-1,-43 0-15,21 21 0,-20-21 16,20 21-16,-21 0 15,0-21-15,0 0 32,-42 21 30,-63-21-62,-1 0 31,21 21-15,22-21-16,0 0 0,84 0 94,43 0-94,-1 0 15,1 0-15,21 0 16,-85 0 0,-42 0 124,-21 22-124,-1-22-16,-20 0 31,-64 0-15,63 0-16,22 0 15,0 0-15,20 0 0,1 0 16,85 0 672,20 0-688,-20 0 15,-1 0-15,-41 0 16,-1 0-1,-64 0 64,-20 0-79,21 0 15,20 0 1,1 0-1,42 0 95,1 0 46,-22-22-140,0 1-16</inkml:trace>
  <inkml:trace contextRef="#ctx0" brushRef="#br0" timeOffset="48157.2525">18436 6371 0,'0'21'156,"21"-21"-62,64 0-79,-22 0 1,107 43-1,-128-22 1,-21-21 0,-42 0 62,-254 0-63,-64 0-15,1 0 32,-255 0-17,318 0 1,148 0 0,-21 0-1,-22 0 1,22 0-1,21 0 1,85 0 0,21 0-1,63-21 32,64 0-31,21-1-16,169-20 15,-42 42 17,64 0-17,-107 0 1,-20 0 0,-149 0-1,0 0 1,-20 0-1,-1 0 1,0 0 0,-21-21 15,-169 21-15,-85 0-16,-254 0 31,338 0-31,86 0 0,-1 0 15,43 0 17,-1 0-17,-41 0 1,-1 0 0,-21 21-1,64-21 1,42-42 31,0 21-32,21 21 142,0 0-142,21 0 1,1-22-1,105 22 1,106-21 0,0 21-1,-85-21 1,-211 21 78,-170 0-79,1 0-15,41 0 16,-41 0-16,20 0 16,106 0-1,64 0-15,-21-21 31,21 21-15,0-21 0,-1 21-1,22-21 1,0-1 0,0 1 15,170 0-31,380-64 15,-169 85 1,0 0 15,-106 0-15,-105 43 0,-340-43 77,-41 0-93,-43-21 16,21 21-16,63 0 16,1 0-16,-85 0 31,127-22-31,42 22 0,-84 0 31,106 0-15,41 0-1,1 0 1,0 0 15,21-21-31,42 21 47,170 0-47,106 0 16,295 0-1,-253 0 1,-254 0-16,0 0 16,-64 0-16,-21 0 0,-126 0 171,-1 0-171,63 0 16,22 0-16,275 0 109,85 0-109,-22-21 16,340 0 15,-213 21-15,-211 21 0,-212-21-1,-42 0 63,-233 21-78,-148-21 16,-170 0-16,212 21 16,-63 1-1,-127 20 1,423-21-16,42 0 15,-21 0 1,149 22 47,105-1-48,106 0-15,148 22 16,254-22-1,-317 1 1,-255-22 0,-84 0-1,-21-21 79,-275 0-78,21 0-16,-191 0 31,254 0-15,149 0-1,-22 0 1,43 0-1,-64 0 1,-21 21 0,21-21-1,64 42 1,21-42-16,84 43 78,85-22-78,1 0 16,62-21-1,-190 0 1,-63 0 125,-64 21-141,85-21 15,0 0-15,84 0 110,1-42-95,42 21-15,-43 21 16,107-21-1,-107 21 1,-42 0 0,-42 0 93,-127 0-93,-64 0-1,-169 0 1,191 0 0,147 0-16,22 0 15,0 0-15,85-22 141,84 22-141,0-42 15,42 42-15,234-42 32,-43 21-17,-212 21 1,-148 0 0,-169 0 77,-21 0-93,42-22 16,-21 22 0,105 0-16,1 0 15,0 0-15,-22 22 0,1-22 31,-107 42-15,86-21 0,84 0 109,-22 0 47,-20-21-157,21 0-15,21-42 31,0-21-15,-169 63 265,-22-22-281,1 22 16,105 0-16,43 0 16,20 0 62,1 0-63,0 0 1,0 22 15,21-1-15,0 0-1,0 0 1,21 0 0,127 0-1,43 1 1,-22-22 0,-127 0-16,-20 0 31,-1 0-31,-42 0 94,-64 0-79,-21-22-15,-106-20 16,85 21-1,85 0 1,21 21 15,21-43 1,21 43-17,64-21-15,148-21 16,-106 42-16,-85 0 15,21 0 1,1-21 0,42 21 15,0 0-31,-85 0 0,-212 0 78,-105 0-78,-85 0 16,127 0-16,0 0 31,254 21 94,0 0-94,0 0-31,42 0 16,212 1-1,43-22 1,-1 0 0,-169 0-1,-106 0 1,-233 0 62,-84 0-62,84 0-16,-20 0 15,20 0 1,170 0 0,20 0-1,-20 0 1,-43 21-1,22-21 1,42 0 0,63-21 124,-42-1-140,0-62 16,0 20-16,0 43 266,0 42-173,0 0-93,0 22 16,0-1 0,0-21-1,-21-21 32,0 0-31,21-42-1,-21 42 17,21-21-32,-22 21 125,-41 0-125,42 21 15,-64 21 16,22-42-15,41 21 0,-20-21-1,21 0 1,21-21 0,-21 0-1,21-42 1,0-1-1,0 22 1,-64 42 109,-105 0-109,21 21-16,63 0 31,170-21 47,63 0-62,0-21-16,-21 0 15,42 21 1,-126 0 0,-1 0-1,-21 0-15,22 0 31,-22 0-31,21 0 0,22 21 16,126 21 15,64-21-15,-106-21 0,-232 0 46,-149 0-46,0 0-16,-190 0 15,147 0 1,149 0 0,85 0-1,21 0-15,0-21 31,-64 21-15,-42 0 0,42 0-1,43 0 1,21 21 0,21-42 218,0-63-218,0 62-16,21 22 218,191-21-218,42 21 16,-64-21-16,43 21 31,-169 0-31,-1 0 16,-21-21-16,-20 21 0,20 0 15,-42-21 32,-64-22-31,-20 1 0,-43 42-16,-21-42 15,21 21-15,42 21 16,0 0-16,1-43 15,41 43 1,22-21 0,-85 21-1,43-21 17,42 0-32,-1 21 15,22-21 1,-21 21-1,42-22 64,85 22-79,42 0 15,-21 0-15,170-21 16,-149 21-1,-42 0-15,42 21 16,-85-21 0,-41 22-1,-1-22 17,0 21-32,0-21 15,0 0 1,-21 21 62,-63 21-62,-1-21-16,43-21 15,0 22-15,21-1 16,0 0 78,21-21-79,-42 0 173,0 0-173,0 0 1,-1 0 0,1 0-1,-42 0 1,42 0-16,-22-21 15,43-22-15</inkml:trace>
</inkml:ink>
</file>

<file path=ppt/ink/ink3.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9-06-28T18:57:17.018"/>
    </inkml:context>
    <inkml:brush xml:id="br0">
      <inkml:brushProperty name="width" value="0.05292" units="cm"/>
      <inkml:brushProperty name="height" value="0.05292" units="cm"/>
      <inkml:brushProperty name="color" value="#FFFFFF"/>
    </inkml:brush>
  </inkml:definitions>
  <inkml:trace contextRef="#ctx0" brushRef="#br0">18605 6519 0,'43'0'219,"-1"0"-203,22 0-1,63-21 1,-64 21 0,-42 0-16,0 0 15,1 0-15,-1 0 157,-42 0-142,-43 0 1,1 0-16,-43 43 15,63-43 1,22 0 15,42 0 79,233 0-95,22 0 1,-22 0-16,0 21 31,-127 0-15,-43 0-1,-105 0 48,-106-21-47,-85 0-16,-42 0 15,-169 43 16,211-43-15,128 0 0,41 0-16,22 0 15,0 0 1,21 21 0,42-21 109,107 0-125,-1 0 15,63 0 1,-105 0-1,-85 0 17,1 0-32,-86 0 93,-105 0-77,42 21-16,42-21 16,64 0-16,-21 21 15,147-21 79,44-21-94,20 21 16,0-21-16,149-22 15,-170 43 1,42-21 0,-84 21 15,-85 0 63,-42 21-16,-106 1-63,-21-22-15,63 21 16,-105 0 0,105 0-1,1 0 1,-22 0-1,63 1 1,-62-22 297,-65 21-313,64-21 15,-21 21 1,191-21 171,-1 0-187,-20 0 16,20 0 0,-20 0-1,-1 0 1,0 21-1,-21-21 17,-21-21 61,0 0-77,43 21 47,41 0-48,1 0-15,21 0 16,-64 0 15,22 0-15,-22 0-16,-21 0 15,22 0-15,-1 0 0,-21 0 16,0 0 0,0 21-1,-63-21 79,-106 0-94,0 0 0,42 21 16,-21-21-1,42 0 1,64 0-1,63 0 64,64 0-79,21-21 0,0 0 15,21-22 1,-63 1-1,-64 42 1,22-21 0,-1 21-1,-42-21 1,-148 21 125,-43 0-141,22 0 15,84 0-15,64 0 16,127 0 109,63 0-110,43 0-15,0 0 32,-43 0-32,-84 0 15,-64 0-15,0 0 0,0 0 47,-63 0 63,-128 0-110,-62 0 15,62 21-15,1-21 16,105 0-1,43 0 1,42-21 109,43 21-125,-43-43 16,43 22-1,-64 0 48,-22 21-48,-41-21-15,-22 21 32,-42 0-32,21 0 15,-21 0-15,43 0 0,-1 0 16,-21 0 0,85 0-1,42 0 48,127-21-63,-42 21 15,360-64 1,-254 22 0,-85 21-1,-22 0 1,-62 21-1,-22 0 1,-42 0 93,-149 0-93,65 0-16,20 0 16,212 0 77,127 0-77,-21 0-16,0 0 31,-106 0-31,-64 0 16,-21 0-16,-126 0 172,-64 0-172,-1 0 15,86 0-15,42 0 16,21-22 109,0 1-109,0 0 93,0 0-93,-21 21-16,-1 0 31,-20-21-31,-64 0 16,22 21-16,-43 0 0,21 0 15,0 0 1,85 0-1,21-22 32,42 1 47,22 21-94,-1 0 16,-42-21-1,22 21-15,-22 0 16,-106 0 78,0 0-94,-105-21 15,105 21 1,64-21 0,0 21-1,84-21 126,1 21-141,-1 0 15,-41 0 1,20-22 31,0 22-31,1-21-16,-22 21 15,0 0 1,0-21-1,21 21 1,-20 0 140,20-21-156,-21 21 16,43-21 0,-43 21 15,0 0-16,0 0 1,0 0 0,0 0-16,1 0 31,-1 0-31,0 0 0,-21-21 16,-21 21 77,-43 0-77,22 0-16,0 0 16,42-22 171,21 22-187,0 0 16,-21-21-1,21 21 1,21-21 0,-84 21 93,-21 0-93,-22 0-16,21 0 15,1 0 1,-22 0 312,-84 0-328,21 0 16,21 0-16,42 0 15,106 21 95,85-21-95,21 0-15,42 0 16,64 0-1,-21 43 1,-170-43 0,-42 21 93,-106 0-109,1 0 16,-44-21-16,-83 0 31,147 21-31,-21-21 16,0 0-16,43 0 0,42 21 15,-1-21 1,86 0 78,84 0-94,21 0 15,-42 0-15,-21 22 16,-85-22-1,1 0 1,-128 0 125,21 0-141,43 0 15,-22 21 1,64 0 15,85-21 47,127 0-62,-64 0-16,-64 0 16,43 0-1,-42 0 1,-64 0-1,0 0 48,22 0-63,-1 0 16,-21 0-1,-105 0 48,-22 0-63,0 21 31,64-21-31,20 0 16,86 0 62,84-21-78,-21 0 15,0 0-15,-85 21 16,-169 0 46,-84 0-46,-22 0-16,42 0 16,-105-22-1,254 22-15,-1 0 16,43-21 0,0 0 109,22 21-94,62-21-31,64 0 15,1 0-15,41 21 16,-169 0 15,0 0-15,1-22-16,-1 22 16,0 0-16,0 0 0,-21-21 125,0 0-125,-21 21 15,0 0 1,-43 0-16,-20 0 15,41 0 1,170-21 109,0 21-109,-42-21-16,-43 21 15,-21 0 1,-21 21 62,-42 0-78,-64 21 16,-21 1-16,-169-1 31,211 0-31,22-42 16,42 22-16,21-1 15,63-21 63,85 0-62,-21 0-16,-63 0 16,-43 0-16,0 0 15,0 0 1,0 0-1,-21 21-15,22-21 16,-1 21 0,-21 0 15,0 22-15,0-1-1,-21 0 1,-212 22-1,-169-1 1,42 1 0,254-22-1,212-42 79,63 0-94,22-21 16,41-21-16,149 42 15,-127 0 17,-190 0-32,-128 0 109,-84 0-109,-127 0 16,63 0-1,149 0 1,42 0-1,0 0 17,42 0 15,148-22-32,0 1-15,22 0 16,-1 21-1,-168 0 1,-86 0 78,-211 0-79,0-42 1,-43 42 0,276 0-1,169 0 126,85-43-141,-1 22 16,-63 21-16,64 0 15,-170 0 1,-169 0 124,-63 0-140,63-21 16,63 21 0,170 0 109,-21 0-110,-43 0 1,-21 0 0,-105 0 77,-149 0-77,-21 0-16,-191 0 16,276 0-1,148 0 1,42 0 62,43-21-62,168-43-1,-41 1 1,63 42-1,-42 21 1,-149 0 0,-63-21 140,0-1-140,42 22 62,64-21-78,64 0 15,-86 21 1,-63 0 93,-211 0-31,21 21-62,20-21-16,107 0 16,84 0 109,43 0-110,-21 0-15,20 21 32,-105 22 77,-127-22-109,-445 0 16,149 21-1,274-20 1,234-22 109,84 0-125,64 0 15,211 0 1,-84 21 0,-22 0-1,-42-21 1,-275 21 0,-63-21 109,-64 0-110,42 0 1,64 0-1,0 0 1,127 0 109,127 0-125,-1 0 16,-62 21-16,-86-21 31,-168 0 110,-107 0-126,1 0-15,-43 0 16,212 0-1,63 0 32,127-21-47,1 0 16,190-21 15,-233 42-15,-106 0-1,-106 0 48,-148 21-47,-21 0-16,-127 0 15,0 43-15,-63-64 16,380 21-1,43-21-15,-64 0 79,43 21-79,21-21 15,106 0 63,169-21-62,21-22-16,-21 1 16,-106 42-16,21 0 15,-338 0 79,-106 0-94,0 21 16,42 0-1,106-21-15,0 0 16,106 0-1,-22 0 1,-84-21 0,-42 21-1,105 0-15,22 0 16,106-21 62,-22 0-62,21 0-16,1 21 31,-22-43-15,-169 43 77,-84-21-77,20 21-16,22 0 0,63 0 0,85-21 31,-22 21-31,-20 0 31,-22 0-15,-21 0 15,64 21-15,21-21 78,21-21-79,0 0 1,0 0-16,0-22 16,0-62-1,0 62-15,0 22 16,42 21 218,43 0-234,21-21 16,21 0-16,0 0 15,-106 21 1,-63 0 47,-107 0-48,-274 0 1,169 0-1,191 0 1,41 0 0,1 0 46,0 0-46,0 0-16,42 0 109,64-22-93,-1 22-16,22 0 15,-63 0 1,-43-21 31,-170 21-31,-168 0-16,-488 0 15,403 0-15,169 0 16,127 21-1,169 1 95,43-22-110,-1 0 15,65 0-15,41 0 32,-63 0-17,-42 0 1,42 0 0,-43-22-1,-41 22-15,-1 0 16,85-42-16,-42 21 15,190 0 1,-85 21 0,-84 0-1,-85 0 17,-21 21 108,85 0-124,106-21-1,295 21-15,-105 22 16,-275-43 0,-127 0 93,-127 0-93,-21 0-16,-64 0 15,-85 0 1,149 0 0,42 0-1,106 0-15,0 0 16,-1 0-1,22 21 32,64 21-15,148-42-1,105 0-16,-84 21 1,-127 0 0,-276-21 77,-126 22-77,84-22-16,-105 21 16,84-21-1,127 21 1,22 0 0,41-21-16,22 0 31,21 21 47,106-21-62,127 0-16,63 21 15,0-21-15,318 0 16,-360 0-1,-169 0-15,-149 22 94,-190-1-78,64-21-16,-1 21 15,-126 0 1,148 21 0,63-20-1,63-1 1,1 0 0,84-21 77,-20 0-77,-1 0 0,-127 21 77,-21 21-77,0-42 0,85 22-16,20-1 15,1-21-15,148 0 78,148 0-62,-84-43-16,148 22 31,-234 21-15,-83 0-1,83 0 64,44-42-64,20 42-15,85-21 16,-191 0-1,1 21 157,-1-22-172,1 1 16,-22 21 0,22 0-1,-64 21 32,0 1-47,-43-1 16,-465 21-1,-84 22 17,253-43-17,233-21-15,22 0 16,62 0-1,-41 0 1,-85 0 0,-43 0-1,128 21 1,20-21-16,107 0 94,63 0-79,21-21 1,0 0-16,-21 21 16,-106 0-16,-126 0 78,-44 0-63,-41 21-15,-43 21 16,-127 0 0,233-42-16,64 0 15,-1 0-15,43 0 16,0 0-16,-21 0 15,20 0 17,1 0-17,0 0-15,-21 0 16,21 0 265,-22 0-281,43 22 438,21-22-423,106 0-15,191 0 32,63 0-17,-254 0-15,-21 0 16,-85 0-16,21 0 109,-21 0-78,-42 21 16,-21 0-31,-22-21 0,22 21-1,127-21 63,105 0-62,-42 0-16,22 0 16,41 0-1,-147 0-15,-43 0 16,64-21 234,148 21-250,-22 0 15,149 0 1,-169 0 0,-107 0-1,22 0 1,-21 0 0,-43 0-16,-190 0 109,-85 0-93,-42 0-1,42 0-15,21-21 16,107 21-1,41-21-15,22 21 0,-1 0 172,-41 0-172,-64-22 16,-43 1 0,85 21-1,64 0 1,0 0-16,-43-21 15,21 21 1,1 0-16,-1 0 16,43 0 15,106 0 31,148 0-46,42 0-16,21 0 16,318 42-1,-169 1 1,-382-43 0,-105 0 140,-85 21-156,21-21 15,21 21 1,43 0 0,105-21 46,86 0-46,41-21-16,22 21 15,-191 0 1,-42 0 203,-22 0-219,22 0 15,85 0 110,42 0-109,-22 21-16,43 0 16,-106-21-1,-211 0 79,21 0-94,20 0 16,65 0-1,41 0 1,1 0 0,42 22 15,-42-22-31,21 0 15,21-22 126,0 1-141,0 42 219,0 1-204,0-1 17,-43-21 61,-41 0-93,-1 0 16,-63 0 0,84 21-1,-20-21 1,20 21 0,1-21-1,20 0 1,22 0-16,106 0 125,-1 0-110,22 0-15,21 0 16,-21 0 0,-21 0-1,-1 0 1,-41 0 0,-22 0-1,-106 0 95,-42 0-95,-21 0-15,42 0 16,0 0-1,85 0-15,0 0 47,-21 0 156,-64-21-203,-127-21 16,-84 42 0,190 0-1,105-22 1,-20 22 0,21 0-1,-43 0 1,1 22-1,42-22 1,42 21 93,42-21-93,64-21 0,191-1-16,-106 1 31,-170 21-15,-148 0 77,-84 21-93,20 1 16,128-1 0,21-21-16,63 0 109,85 0-93,0 0-16,127-43 31,-127 43-31,42-21 15,-105 21-15,-1 0 16,-20 0 0,-86 21 93,-62 1-93,-1-1-16,-64 42 15,107-63 17,126 0 46,107 0-63,20-21-15,149 0 16,42-21 0,-148 20 15,-212 22-31,-21-21 62,-21-21-46,-22 21 0,-20-22-16,-106 22 15,-234 0 1,-147 21-1,338 42 1,191-42 0,106-21 93,148-21-109,-43 21 16,22-22-16,21 1 31,-127 42-15,-64 0-1,-21 0 1,-21-21 31,0 0-32,-42-22-15,-43 22 16,-232 0 0,168 21-16,65 0 31,41 0-31,22 0 0,64-21 156,20 0-140,-21 0-16,-20 21 15,-1 0 17,-21-22-17,21 22 1,106 0 156,21 0-172,-21-21 15,-63 21-15,41 0 16,-83 0 15,41 0-15,-21 0-1,-20 0 1,-1 0-16,0-21 16,0 21-1,43-21 1,-22 21 0,-21 0-1,0 0 110,43 0-125,-1 0 16,1 0-16,-1 0 15,-42 0 1,1 0 15,-1 0-31,0 0 16,0 0 0,21 21-1,1-21 1,41 21-1,-62-21 1,-107 43 31,-190-22-31,-43 0-16,-20 0 0,-43 43 15,105-43-15,149-21 16,64 42-16,42-42 31,0 0-31,169 0 94,169-21-79,-63 21-15,148-21 16,-296 21 0,-63 0-1,-213 21 79,-41 21-78,-86-21-16,-295 43 15,147-64 17,276 21-17,148-21 1,84 0 78,170 21-94,42-21 15,0 0-15,22 0 16,-43 21-16,-64-21 15,-21 0-15,-105 0 16,-43 0-16,-148 0 94,-212 0-94,-169 0 15,-148 0 1,339 0 0,190 0-1,21 0 1,64 0 0,169 0 109,63 0-125,-21-42 15,128 42 1,-255 0-1,-21 0 48,-190 0-47,-106 0-16,-43 64 15,64-43 1,85 0-16,42 0 15,63-21-15,1 21 0,42-21 16,0 0 0,-1 0-1,107 0 63,84 0-62,85 0-16,-21-42 16,148 42-1,-233-21 1,-126 21 15,-65 0 32,-232 0-48,-42 42-15,126 0 16,-211-20 0,338-22-1,43 0 1,169 0 93,1 0-93,-86-22-16,-42 22 15,-21 22 376,-21-22-375,0 21-1,0-21 17,0 0-32</inkml:trace>
  <inkml:trace contextRef="#ctx0" brushRef="#br0" timeOffset="8962.7319">18246 6625 0,'-22'0'187,"22"21"-156,-21-21 313,0 22-344,-21-22 16,-1 0-16,-126 0 15,-64 21 1,-148 0 0,106-21-1,127 0 16,63 0-31,64 0 16,-21 0 0,-1 0-1,-20 0-15,-1 0 0,-84 0 16,21 0 0,85 0 15,148 0 78,63 0-93,-84 0-16,-1 0 15,43 0 1,-105 0-16,-107 0 172,64 0-172,-22 0 16,22 0-16,-21 0 15,-64 0 16,0 0-15,43 21 0,42-21-16,21 21 15,0-42 17,0-21-17,0-43-15,0-127 31,0 149-31,-127 63 188,21 0-188,-64 0 16,43 0-1,-42 0 1,127 0-1,21 0 1,-43 0 15,22 0-15,21 0 0,-1 0-1,1 0 1,-21 0-1,0 21 1,84-21 93,-21 0-93,-169 0 62,84 0-78,1 0 16,42 0-1,0 0 1,42 0 172,85 0-173,-1 0-15,65 0 31,84 0-15,-170 0-16,-20 0 16,-43 0-16,0 0 47,0 0-47,43 21 15,21 0 1,20-21-1,-41 22 1,-43-22 0,21 0-1,-42 21-15,43-21 16,20 0 0,22 0-1,-22 0 1,43 0-1,-42 0-15,-1 21 16,1-21-16,-1 0 0,1 21 16,-22-21-1,85 0 1,-21 21 0,-43 0-1,1-21 1,-22 43-1,-21-43 1,-105 0 62,-64-43-78,84 22 0,-21-21 16,128 21 62,41 21-78,-20-21 16,42 21-1,-43-22 1,-42 22-1,-21-21 79,-21 0-94,0-21 0,0-1 31</inkml:trace>
  <inkml:trace contextRef="#ctx0" brushRef="#br0" timeOffset="19050.86">18097 6562 0,'43'-21'297,"-1"21"-297,-21 0 16,0 0-1,1 0 1,-1 0 15,0 0-15,0 0-1,21 0 1,43 0 0,-85 21 155,21-21-124,43 0-31,-1 0 0,22 0-1,-22 21 1,22-21-1,-21 0 1,-43 0 0,0 0-1,0 0-15,0 0 32,0 0-17,-21 21 48,-84 0-48,41-21-15,-105 0 16,42 0 15,-21 0-15,64 0-1,-1 0 1,64 21 250,0 1-219,0-1-32,-21 0 1,0 0-16,0-21 15,0 0 1,0 0 0,-1 21-1,1-21 1,-21 21 0,0-21-1,20 22 1,1-22-1,-21 0 1,21 21 0,-64 0-1,64 21 1,42-42 93,64 0-93,-22 0-16,1 0 16,-22 0-1,-21 0 1,22 0-1,-1 0 189,0 0-189,22-21-15,-1 21 16,1 0-1,-22 0 1,0 0 15,43 0-15,-21 0 0,-191 0 124,-22 0-140,-20 0 16,63 0-1,-21 0 1,85 0 0,21 0-1,84 0 95,64 0-110,-21 0 15,-85 21-15,0-21 16,-42 0 140,-42 0-140,-64 21-16,-64 22 15,85-43 1,43 21 0,42-21-16,0 0 15,84 0 142,85 0-157,0 21 15,22 0 1,-213-21 93,-189 0-93,-22 0-16,-106-42 15,190 0 1,65-22 0,-65 22 15,107-1-15,42 43-1,-43-21 1,-21 21-1,1 0 1,20 0 0,43 0-16,0 0 15,63 0 110,85 0-125,-42 0 16,0 0-16,-64 0 16,-64 0 93,-62 0-109,-22 21 16,-106 22-1,63-22 1,128-21 15,21 0-15,275 0 77,0 0-93,-42-21 32,84-43-17,-169 43-15,-64 21 16,-41 0-16,-22-21 16,0 0 30,0 0-30,0-22 0,-22 1-1,-189-64 1,-1 85 0,43 0-1,63 21 1,106-21-1,42-22 48,191-20-63,63-43 16,255 42-16,-213 43 31,-211 0-16,-63 21 1,-106-21 62,-149 21-62,-42-42-16,64 20 15,-212 22 1,148-21 0,170 21-16,41 0 15,1 0 1,191-21 93,62 21-109,44 0 16,83 0 0,-168 21-1,-149-21 1,-63 21 124,0-21-124,42 22 62,148-22-78,1 0 16,-1 0-1,-127 0 17,1 0-17,20 0 1,-42 0 0,-21-22 77,-63 1-93,-128-21 16,-126 42-16,63 0 16,169 0-1,43 0 16,105-21 63,86 0-94,-22-1 0,-64 22 16,22-21 15,-64 0-15,-63 42 140,20-21-156,1 0 16,21 21-1,21 1 32,149-22-31,63 0-16,-106 0 15,190 0 1,-253 0 0,-1 0-1,64 0 1,-42 21-1,42 0 1,-64-21 0,1 21-16,-22 0 15,0 0-15,-20-21 16,-1 0-16,0 22 31,-21 20-31,-42-21 16,-85 0-16,-64-21 15,-338 0 1,84-21 0,213-21-1,189 42 1,64 0 15,572-21-15,127 21-1,-382 0 1,-253 21 0,-64-21-1,-127 0 48,-105 21-63,-43-21 15,21 0 1,-169 0 0,211 0-1,128 0-15,-43 0 16,106-42-16,-42-1 16,42 22-1,84 21 95,64 0-95,22-21-15,147 21 31,-84-21-15,0 21 0,-85-21-1,-63 21 1,-85-22 109,-21 22-125,21-21 94,21 0-79,0 21 17,0 0 14,-21 21-30,0 0 0,0 22-16,0-22 15,0 0-15,-106 21 16,-84 1-16,-22-1 16,-105-21-16,-170 64 31,339-64-31,84 0 15,1 0 1,41-21 31,22 22-47,0-1 16,64-21 62,63 0-78,106-21 31,84 21-15,-253 0-1,-149 0 79,-84 21-78,42 0-16,-85 21 15,149-21 1,41-21-1,1 0 173,-42-105-172,63 20-16,-43-190 15,43 148 1</inkml:trace>
</inkml:ink>
</file>

<file path=ppt/ink/ink4.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9-06-28T19:01:47.439"/>
    </inkml:context>
    <inkml:brush xml:id="br0">
      <inkml:brushProperty name="width" value="0.05292" units="cm"/>
      <inkml:brushProperty name="height" value="0.05292" units="cm"/>
      <inkml:brushProperty name="color" value="#FFFFFF"/>
    </inkml:brush>
  </inkml:definitions>
  <inkml:trace contextRef="#ctx0" brushRef="#br0">19219 6477 0,'21'-21'235,"43"0"-220,21 21-15,84-21 16,-42-1 0,-85 22-1,-21 0 79,22-21-78,20 21-1,1 0-15,-1 0 16,-42 0 0,1 0-1,-1 0 1,0 0 15,0 0 0,0 0-31,-21 21 16,21-21-16,1 0 16,20 0-1,-21 0 1,21 0 187,107 0-187,83 0-1,1 0 1,-127 0-1,-21 0 1,-22 0 0,-63 22-1,21-22 1,1 0 46,-22-22-62,21 22 141,0 0-110,21 0-31,106 0 16,1 0 0,-22 0-1,0 0 16,-64 0-15,1 0 0,-22 0-1,0 0 1,-21 0-16,1 0 31,-22-21 157,0 0-173,0 0 1,0 0 0,0 0-1,-22-1 1,-41 22-1,-43-21 1,21 0 0,-20 21-1,62 0-15,22-21 16,-21 21-16,21 0 16,-22 0-1,1-21 1,0 0-1,-1 21 1,22 0 15,-21 0-15,21 0 0,21-22-16,127 22 125,21 0-110,-42 0-15,-22 0 16,-63 22-1,1-22 17,20 21-32,-21 0 31,0 0-31,0-21 16,1 21-1,-22 0 32,0 1-47,0-1 0,0 0 16,0 0-1,0 21-15,0-20 16,0-1 0,0 0-1,0 21 1,0-21 15,42 1 0,106 20-15,-63-21-16,-1-21 16,1 42-16,-21-42 0,-1 22 15,1-1 1,-1 0-1,-42 0 1,0-21 0,-21 21-1,0 0 48,-21-21-48,0 22 1,-85-22 0,0 21-1,64-21-15,-21 0 16,20 0-16,64 0 187,43 0-171,21 0-16,-22 0 16,43-21-1,-64 21-15,22 0 16,-22 0-16,0 0 31,1 21-31,-1-21 16,-21 0 46,0 0-30,-21 21-1,85 0 203,42 0-218,-21 0-16,-43-21 15,22 0 1,-64 22 0,-42-22 93,-21 0-93,42-22-1,-43 22-15,43-21 0,-21 21 16,0 0-16,-21 0 0,21-21 16,-106-21-1,0 21 1,21-22 15,-21 43-15,21 0-1,85-21 1,0 21-16,-1 0 16,1-21-1,0 0 1,0 21 15,0 0 172</inkml:trace>
  <inkml:trace contextRef="#ctx0" brushRef="#br0" timeOffset="22805.488">19346 6879 0,'21'-21'360,"1"21"-360,-1 0 6312,21 0-6312,-21 0 47,0-21-47,1 21 16,20-21-1,-21 21 1,0 0-1,22 0 1,20-21 0,-21 21-1,1 0 1,-22 0 31,-42 0 125,-22 0-157,1 0 17,0 0-17,21 0 1,-1 0 249,-41 0-249,-1 0 0,-63 0-1,106 0 1,127 0 171,0 0-187,42 0 16,-42 0 0,-21 21-1,-1-21 1,-20 0 0,-22 0-1,-21 0 1,-42 21 93,-21 0-93,-64 0-16,42-21 15,-20 21 1,41-21 0,22 0-1,0 0 1,-21 0 0,21 0-1,-22 0 1,22-21-1,0 0 17,0 21-17,0 0 17,-1 0-17,1 0 1,0-21-1,0 21 1,-43 0 0,1 0-1,-1 0 1,1 0 0,-1 0-1,43 0 1,0 0-1,63 0 64,85 0-64,43 21 1,63-21-16,-43 0 0,-21 0 15,-84 0-15,0 0 32,-1 0-17,-147 21 126,-64 0-125,21-21-16,-106 0 15,85 22 1,85-22-1,21 0 1,63 0 78,22 0-79,-43 0-15,21-22 16,-105 22 109,-22 0-125,-42 0 16,64 0-1,-1 0 1,43 0 0,-43 0-1,1 0 16,42 0-15,21 22 422,0-1-392,0 0 17,42-21-63,-21 0 16,22 0-1,-1-21 1,-21-43-1,21 43 1,-42 42 156,43 0 109,-1-21-281,22 0 16,63 0-1,-43 0 1,-41 0 0,-1 0 15,-21 0-15,0 0-1,0 0 1,22 0-1,-107 0 48,-105 0-47,-43 0-16,64 0 15,0 0 1,106 0-1,20 0 1,65 0 187,41 0-203,-41 0 0,-22 0 31,0 0-15,-21 22 203,0-65-157,0 1-46,0-64 0</inkml:trace>
  <inkml:trace contextRef="#ctx0" brushRef="#br0" timeOffset="31184.5536">19198 6752 0,'21'0'235,"127"0"-235,212 0 15,-233 0-15,-42 0 16,-22 0 0,43 0-1,-21 0 1,-43 0 15,1 0-15,-22 0-1,0 0-15,-21-21 47,0 0-31,42 0 156,22 0-157,-22 21-15,0 0 16,-42-22 0,22 22 15,20-21-16,0 0 1,1 21 0,-192 0 62,-20 0-63,21 0-15,63 0 16,-21 0 0,85 0-1,0 0 1,0 0 0,0 0-1,0 0 1,-22 0-1,-20-21 17,42 21-32,-1 0 15,86 0 95,63 0-110,-64 0 15,1 0-15,21 0 16,-64 0 0,0 21-16,0 0 15,-106-21 95,-190 0-110,-42 0 15,-22 0 1,149 0-1,63 0 1,-22 0 0,1 21-1,0 22 1,85-43 0,41 0-1,1 0 1,0 0 15,42 0 16,0 0-31,85-21-1,-21-22 1,0 1-1,-22-64 1,-42 85 0,-21 0 187,-21 21-172,0-21-15,-43 21-1,-211 0 1,85 42 0,-43-42-1,85 0 1,63 0 15,43 0-15,21 0-16,21-21 125,42 0-110,43-1-15,147-20 16,22 21 0,-127 0-1,-63 21 1,-43 0-1,0 0 64,0 0-48,1 0-31,-1 0 15,0 0 1,21 0-16,1 21 16,20-21-16,22 21 15,63 0 1,-85-21 0,64 0-1,64 0 1,-43 0 15,-21 0-31,-42 21 31,-43 1-31,-21-22 16,-21 21 78,-63 0-94,-107 0 15,22 0 1,42 22 0,-21-22-1,-84 0 1,20-21-1,22 21 17,42-21-17,85 0-15,-64 0 16,85 0-16,-1 0 31,276 0 47,22 0-62,-22 0-16,-43-21 16,-105 21-16,-64 0 0,-20 0 31,-65 0 94,-20 0-125,-64 21 0,-127 0 15,106 0 1,84-21 15,43 0-15,0 0 0,63-21 30,254-42-30,-20 20-16,295-62 16,-380 83-1,-1 22-15,-169 0 32,-42 0 93,-127 22-110,-64-1 1,43-21-16,21 21 15,42 0-15,0-21 32,318-21 46,63 0-63,106-43 1,-296 43 0,-85 0 124,-64 21-124,1 0-16,-64 21 31,63 0-15,1-21-1,20 0 1,43-21 15,85-42 141,21-1-156,-43 43-16,1-21 15,-43 42-15,0-22 16,64 22 0,-43-21-1,0 21 1,-63-21 46,0 21-62,-21-21 32,-1-21-32,65-1 140,20 22-140,21 0 16,-20 21 0,-22 0-1,0-21 1,-63 21 62,-85 0-78,42 21 16,-105 0-1,126-21 1,43 0-1,0 0 1,84 0 172,22 0-173,105 0 1,-105 0-1,-21 0 1,-64 21 62,0 0-78,0 1 16,0 20-1,-85 21 1,-84-41 0,84-1-16,43 0 15,-1-21 1,22 0-16,0 21 0,21 0 16,0-42 93,0 0-93,0 0-1,0 63 95,0-21-95,0 0-15,0 1 16,0-1-16,0 0 15,0 0 1,-21 21 0,-64 1-1,-42-43 1,64 0 0,-1 0-1,22 0 1,-1-21-1,1-1 17,21-20-17,21-21 1,0 41-16,0-62 16,0 63-16,0-1 15,0 1 1,85-21-1,105 21 1,1-22 0,-64 22-1,-64 21 1,43-21 0,-43 21-1,-41 0 1,-86 0 93,-21 21-109,-20 22 16,-1-22-16,-64 21 15,128-42 17,0 21-17,21-21 188,-149 21-187,128 1-16,21-1 16,-22-21-16,22 0 15,0 0 79,0 0-78,21 21 46,0 0-62,-21 0 47,21 0-31,21-42-1,-21 0 1</inkml:trace>
  <inkml:trace contextRef="#ctx0" brushRef="#br0" timeOffset="35137.9552">16256 6160 0,'42'0'516,"64"0"-500,-64 0-16,-20 0 15,-1 0-15,0 0 78,0 0-62,0 0 0,0 0 15,-42 0 63,-21 0-79,-127 0 1,84 0-16,-42 0 15,85-22-15,-1 1 16,1 0-16,21 21 16,-43 0 156,1 0-157,20 0-15,22 0 16,-21 0 62,21 0-62,21 21 77,63-21-93,85 21 16,106-21 0,-63 0-1,-128 22 1,-41-22-1,-1 0 1,0 0 15,-127 21 79,0-21-110,64 0 15,42 21 1,0 0 125,21-21-141,-21 21 31,21-21-16</inkml:trace>
  <inkml:trace contextRef="#ctx0" brushRef="#br0" timeOffset="42170.5555">18267 6858 0,'-21'0'188,"-22"-21"-173,-20 0 1,-43 0 0,21-1-1,-21 22 1,-42 0 0,21 0-16,-211 0 15,211 0-15,21 0 16,-127 22-1,21-1 1,106 0 0,85-21-1,0 0 1,21-21 31,0-22-32,21-20-15,22-106 16,-43 147 0,84 22 187,86-21-188,-1 21-15,127-21 16,-63 21 15,-106 0-15,-85 0 0,-20 0 46,-22-42-31,0 21-31,42-1 172,43 1-156,190-21-1,42 42 1,-105 0 0,0 0-1,-107 0 1,-83 21 0,-107-42 46,21-43-46,22 1-1,106 63 173,84 0-188,0 0 15,0 21-15,106-21 32,0 21-17,21 22 1,-148-22 0,-254-21 62,-84 0-63,-86 21 1,86-21-16,41 0 0,43 0 16,21 0-1,43 0 1,-85 0-1,-22 21 1,22-21 0,106 0-1,-43 0 1,-63 0 0,42 0-1,-105 0 1,126 0-16,43 0 15,-22 0 1,22 0 0,21 0-1,-1 0 1,22-21 78,0-85-94,0-63 15,22 126 1,-22 65 125,0-1-126,-64 0-15,1-21 16,-1 21-1,43-21 1,169 0 47,0 0-48,43 0 1,-22 0-16,-42 0 0,-63 0 15,-22 0 79,-21 0-78,21 0-16,-20 0 15,-1 0-15,0 0 0,0 0 235,0-21-220,0 21-15,1 0 32,-22-21-1,0 0 0,-43-1-15,-190 22-1,-105 0 1,41 0 0,192-21-1,-1 0 1,21 21 0,-84 0 15,84 0-16,64 0 1,0-21 0,0 21-1,21-21 1,0 0 0,63-1-1,-21 22 1,212-21-1,85 21 1,-148 0 0,-107 43-1,-63-22 1,-21 0 15,22-21-31,-22 21 31,0 0-15,21-21 0,21 0-1,85 0 1,-63 0 0,-255 0 46,-63 0-46,85 0-16,-1 0 15,107 0 1,21 0 0,20 0-1,-41 0 1,42 0-1,21-21 32,0-42-31,0-43 0,0-64-16,21 149 15,0-21 376,-21-22-376</inkml:trace>
  <inkml:trace contextRef="#ctx0" brushRef="#br0" timeOffset="51001.7749">18436 6033 0,'0'21'203,"21"-21"-156,85 0-32,21 0 1,21 0 0,-105 0-1,41-21 1,-41 21-1,-22 0 1,0 0 0,21 0-1,1 0 1,-1 0 0,-63 0 93,-64 0-109,22 0 16,-43-22-1,42 22 1,-20 0-1,84-21 1,-22 21 0,22-21 62,85-21-63,63 21-15,85-1 0,-42-20 16,-22 42-16,-21 0 16,0 0-1,-105 0 1,-22 0 0,0 0-1,0 21 1,-21 0 31,-42-21-32,-64 22 1,-148-22 0,0 21-1,21 0 1,170-21-16,-107 0 15,107 0 1,-1 0-16,-20 0 16,-22 0-1,21 21 1,0-21 0,64 0-1,148 0 63,148 0-62,-21 0-16,22 0 31,62 0-31,-211 21 31,-106-21-15,-21 21-16,43 22 16,-43-22-1,21-21-15,-21 21 16,0 0 0,0 0-1,0 1 1,-106 20-1,-127-21 1,64-21 0,84 0-1,64 0 1,127 0 31,148-21-32,212 21 1,-212 0 0,-106 21-1,-64 0 1,-41 0 0,-43 1 77,0-1-77,-43-21-16,-41-21 31,63-1-31,63 22 141,43-21-141,147 21 15,107-21 1,0 21 0,-85 0-1,-106 21 1,-127-21 0,-21 21 46,-63-21-46,-43 0-16,-21 22 15,-233-22 1,-42 0 15,63 0-15,254 21-1,64-21 1,0 21 0,-21 0 218,-1-21-218,1 0-16,-43 21 15,-42 0 1,85 1 0,21-22-1,148 0 63,106 0-62,296-22 0,-360 22-16,85 0 15,-148 22 16,-64-1-15,-20-21 0,-1 0 15,0 0 0,-85 0 16,-41-21-47,-22-43 16,169 64 124,21 0-140,-20 0 16,-1 0 15,-21 0-15,-42 0 78,-21 0-79,-1 0-15,22 0 16,0-190-1,21 147-15</inkml:trace>
  <inkml:trace contextRef="#ctx0" brushRef="#br0" timeOffset="61065.6368">17335 6244 0,'0'-21'172,"-42"0"-156,0 0-16,42-22 15,-21 43-15,-1-42 16,1 21 0,21 0-1,-21 21 1,21-21-1,-21 21 1,0-22 0,0 1-1,-1 21 1,1-21 0,-21 21-1,21 0 1,0-21-1,-1 0 1,1 21 31,0 0-31,21-21 77,-21 21-77,0 0 0,21-22-16,-43 22 15,1 0 1,21 0-1,63-21 267,-21-21-282,-21 21 15</inkml:trace>
  <inkml:trace contextRef="#ctx0" brushRef="#br0" timeOffset="71009.7097">16616 5969 0,'0'-21'218,"0"0"-202,0-22 0,0 1-1,0-64 1,0 85 234,-21 21-203,-1 0-32,1 0 1,0 0-16,0 0 31,0-21 32,21 0 77,-21 21-124,-1-21-16,1 21 16,0 0 15,21-22-16,-21 22 48,0 0-47,0 0-1,21-21-15,-22 21 16,1 0-1,0 0 17,0 0 46,0 0-63,0 0-15,42 0 407,0 0-392,21 21 1,-21-21 0,-84 0 124,42 0-124,0 0-1,-1 0-15,1 0 16,0-21 0,0 21-1,0 0 17,0 0-32,-1-21 0,1 21 0,0 0 31,21-42 344,0-1-360,0 22-15,-21 21 297,0 0-297,0 0 16,-1 0-16,-20 0 16,-21-21-1,20 21 16,-41-21-15,41 21 0,1 0-1,21 0 1,0 0 171,-1-21-140,1 21-31,0 0 0,21-21 15,21 21 141,0 21-172,22-21 15,-22 0 1,21 0 0,1 0-1,-22 0 1,0 0-1,-106 0 95,43 0-95,21 0-15,-22 0 16,1 0 0,21 0 15,0 0-15,0 0-1,-1 0 1,-20 0-1,21 0 17,42 0 93,21 0-125,22 21 0,42-21 15,-106 21 17,21-21-32,-21 21 31,0-42 594</inkml:trace>
  <inkml:trace contextRef="#ctx0" brushRef="#br0" timeOffset="80227.7601">16552 5821 0,'0'0'0,"0"-64"0,-21 64 375,0 22-344,0-22-15,21 21-1,-21-21-15,21 21 16,0 0-1,-22 0 17,22 0-1,-21-21 188,0 0-204,0 0 1,0 0 31,63 0 109,-21 0-140,22 0 15,-43 22-31,21-22 16,0 0-1,21 21 1,-21-21 15,1 0-15,-1 0-1,-21 21 423,-21-21-423,-43 0 1,1 0 0,-1 0-1,1-21 1,41 21 0,-20 0-1,42-21 1,-21 21-16,42 0 234,0 0-234,0 0 16,22 0-1,-22 0 1,42 0 0,-41 0-1,20 0 1,-21 0 0,-42 0 218,0 0-218,21-22 15,-43 22 313,22 0-344,-21 0 15,21 0 32,0 0 31,-1-21-47,1 21-15,42-21 297,1 21-298,-1 0 1,-21 21 281,0 0-282,0 1-15</inkml:trace>
  <inkml:trace contextRef="#ctx0" brushRef="#br0" timeOffset="84136.8561">20341 6075 0,'42'0'547,"-20"0"-547,-1 0 0,0 21 31,0-21-15,0 21-1,-21-42 313,0-21-312,0 21-16</inkml:trace>
  <inkml:trace contextRef="#ctx0" brushRef="#br0" timeOffset="89125.6782">20235 5948 0,'0'21'203,"0"0"-93,0 0-95,0 1 1,0-1 46,21-21 48,-42 0 155,0 0-265,-64 0 16,43 0 0,21 0-1,0 0 1,63 0 140,22 0-140,-22 0-16,21 0 0,-20 0 15,-1 0 1,-84 21 109,-128 0-109,43 0-16,0 0 31,85-21-15,-21 0-1,20 43 1,-20-43-1,84 0 126,85 0-125,148 0-16,-64 0 15,-147 21 17,-65 0 46,-105-21-78,-42 21 15,-85 22 1,106-22 0,106-21-1,20 0 1,107 0 124,84 0-140,43 0 16,63 0 0,-190 0-1,-64 0 1,-84 21 125,-86 0-141,22 0 15,85-21 1,-21 0-1,-22 0 1,21 0 0,43 0-1,42 0 110,43 0-125,-1 0 16,-63 21 62,0 1-62,-63-1-1,21 0 1,-43 21 0,-42 1-1,85-22 1,20-21 15,1 0-15,42 0 93,22 0-93,41 0-16,22 0 15,-85 0 1,1 0 0,-107 0 109,0 0-110,-21 0 1</inkml:trace>
  <inkml:trace contextRef="#ctx0" brushRef="#br0" timeOffset="94591.7823">19113 6435 0,'64'0'297,"42"-21"-281,-22 21-16,-20 0 16,-43 0-16,0 0 78,-21 21-31,0 0-16,-21 0-16,-42 0-15,-64-21 16,21 0 0,21 21 15,43-21-15,21 0-1,-1 0 1,1 0-1,-21 0 1,0-21 0,-1 0 15,43 0-15,0 0-1,0 0 16,0-1-31,21 22 16,1 0-16,-1 0 16,0 0 93,0-21-109,21-21 141,43 0-126,127-22 1,-106 64 0,-43-21-1,-42 21 1,0 0-1,-21 21 95,-63-21-95,-1 21-15,43 0 0,-106 43 16,21-22 0,-21 22-16,-105 20 15,83-20 17,44-43-17,41 0 1,43-21-1,127 21 79,84 1-78,170-1-16,-212 0 15,-63-21 1,-106 0 78,-22 21-94,-41 0 15,20 0 1,1-21-16,-149 43 16,106-22-1,43 0-15,-43 0 16,64 0 0,190-21 93,106 0-93,0 0-16,-21 0 15,-64-21-15,-21 21 16,-42-21-16,21 21 15,-127-21 204,42 0-219,64-22 16,127 22-1,-85 21 1,-63 0 0,-106 0 171,-106 0-171,-64 0-16,22-21 15,-149-42 1,276 41 0,0 1-1,-1 0 1,-20 0 0,-64 21-1,-21 0 16,-1-21-15,65 21-16,-22 0 16,64 0-1,20-21-15,-20-1 16,42 1 0,0 0-1,0 0 1,21 21 46,-21-21-62,21 21 32,-21-21 14,-63 21-30,-85 0 0,63-22-1,64 22 1,0 0 0,21 43 15,21-43-16,21 0 17,128-148-32,-170 126 31,-22 22 141,-62-21-157,-149 21 1,169 0-16,-126-21 16,63 21-1,42 0 1,22 0 15</inkml:trace>
  <inkml:trace contextRef="#ctx0" brushRef="#br0" timeOffset="100056.8376">18246 6752 0,'105'-21'250,"107"21"-235,148-21-15,-275 21 16,-64 0 0,-127 0 124,-85-21-124,64 0-16,-84-1 31,105 1-15,-21 21-1,-21 0 1,0 0 0,63 0-1,43 0-15,-43-21 16,21 21-16,1-21 16,-22 21-1,64 0 1,0-21-1,21 42 235,-21-21-234,21 21 0,-43 0 15,22-21-15,0 0-1,-21 0 1,21 0-1,-22 0 1,22 0 0,0 0-1,21-63 1,0-85 0,0 105-1,-42 43 173,-22 0-173,-21 0-15,43-42 16,0 42 15,21 0-15,42-21 109,63 21-125,149-21 31,42 21-31,-126 0 16,-86 0-16,-21 0 15,1 0 1,-22 21-16,0-21 16,-63 0 140,-149 21-156,22-21 15,-170 63 1,85-63 0,148 22-1,85-22 1,0 0 0,0-22 15,0 22-31,0 0 31,21-21-31,-22 21 16,-20 0-1,-21 0 1,63-42 93,148 21-93,381-64 0,-317 85-16,105-21 15,-105 21 1,-85 0-1,-64 0 1,-63-21 62,-21 0-78,-21-1 16,-64 1-1,-85 21 1,128-21 0,21 21-1,42-21 1,-43 21-16,22-21 16,0 0-1,21-1 1,0 1-1,0 0 1,21-21 0,85 21-1,190 21 17,-63 0-17,42 0 1,-148 0-1,-106 0 1,-42 0 109,-169 0-109,-85 0-16,42 0 15,-275 21 1,338-21-16,1 0 16,21 0-1,84 0 1,43 0-1,0-21 1,21-1 0,0 1-1,0 0 1,169-64 0,85 22-1,-127 42 1,-127 0 140,-63 21-156,-43 0 16,-42 0-1,-106 0 1,169 0-16,1-22 16,62 22-16,1 0 15,-42 0 1,20 0-1,86 0 126,-64 0-32,-22 0-93,22 0-16,0-21 16,21-85 15,0 43-15</inkml:trace>
  <inkml:trace contextRef="#ctx0" brushRef="#br0" timeOffset="104947.2166">18394 5927 0,'42'-21'297,"22"21"-281,-43 0-16,0 0 31,-42 0 110,-22-22-141,-41 1 15,-86 21 1,107 0 0,-22 0-1,22 0 1,-1 0-1,43 0 1,169 0 93,64-21-109,169 21 16,-318 0 0,1 0-1,21 0 1,-22 42 0,-63-20 46,-21-1-46,-64-21-1,-42 0-15,-254 21 16,191-21-16,42 0 16,21 0-1,84 0 1,213 0 109,62 0-110,-62 0-15,-22-21 16,64 21 0,-170 0-1,-21 0 1,-21 42 62,0-21-62,0 43-1,-360-1-15,-42 43 16,148-64 15,233-42-15,0 0-1,84 43 64,85-1-79,360-21 15,-148 0 1,-233-21-1,-254 0 126,-63 0-125,-43 0-16,64 22 15,63-22 17,275-22 77,-21-20-109,106 0 16,-169 42-1,-64 0 1,-42 0 203,0 0-219,21-21 15</inkml:trace>
</inkml:ink>
</file>

<file path=ppt/ink/ink5.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8-09-13T15:06:50.282"/>
    </inkml:context>
    <inkml:brush xml:id="br0">
      <inkml:brushProperty name="width" value="0.05292" units="cm"/>
      <inkml:brushProperty name="height" value="0.05292" units="cm"/>
      <inkml:brushProperty name="color" value="#FF0000"/>
    </inkml:brush>
  </inkml:definitions>
  <inkml:trace contextRef="#ctx0" brushRef="#br0">2794 2752 0,'0'21'234,"0"0"-218,0 0 31,-21-21-32,0 0-15,-1 0 16,1 0-1,0 21 1,0 1 15,0-22-15,0 21 0,-1-21-1,1 0-15,0 21 16,0-21-1,0 0 1,0 0 15,-1 0-15,1 42 0,0 1-1,21-1 1,0 0-1,-21 1 1,21-22 0,0 0-16,0 0 15,0 0-15,0 0 16,0 22 0,0-1-1,0 0 1,-21 1-1,21-1 1,0 22 0,0-43-1,0 0 1,0 0 15,0 21-15,0 43-1,0-43 1,0-20 0,-21 20-1,21-21 1,0 21 0,0 1-1,0-1 1,0 43-1,0-43 1,0-21 0,0 22 249,0-1-249,0 21 0,-22 43-1,1 21 1,0 0-1,0 21 1,21 1 0,0-1-1,-21-42 1,21-43-16,-21-21 16,21 1-16,0-22 15,0 42 1,0-20-1,0-22 1,0 0 281,-22 85-281,22-43-16,0 64 15,0 43 1,0 41 15,0-41-15,0-22-1,0-63-15,-21-22 16,21 43-16,-21-64 16,21 1-1,0-1 1,-21 21-1,21 1 1,0-43-16,0 0 16,0 0 281,0 43-297,0 21 15,-21-22-15,21 43 16,0 84 15,-21-20-15,21-22-1,0-85-15,0 1 16,21-22-16,0 1 0,-21-22 16,0 21-1,0 0 1,0 43 15,0-43-15,21 22-1,0-43 1,-21 0-16,0 43 266,0-1-251,0-20-15,0 84 16,0 21-1,0 85 1,-21-22 0,21-20-1,-21-64-15,21-43 16,0-41-16,-21 20 16,21-20-16,0 41 15,-21-20 1,21 20-1,0-20 1,0-43-16,21-21 16,-21 21 281,0 0-282,0 1 1,0 20-1,0 21 1,0 43 0,21 21-1,-21-84-15,0-1 16,0 0-16,0 22 0,0-22 31,0 43-15,0-43-1,0 0 1,0-20 0,0-1-1,0 0 220,0 0-235,0 21 15,0 1-15,0 41 16,0 1 0,0-21-1,-21-1 1,21 1-1,0-1 1,0-21 0,0 1-1,0-1 17,21-21-17,-21 0 1,0 1 31,21 20 46,0-42-77,-21 21 0,0 0-1,0 0-15,21-21 16,-21 22 0,0-1-16,0 0 15,22 0-15,-1 21 16,21-42-1,-21 22 1,0-22 0,1 0-1,-1 0 1,-21 21 46,0 0 1,21-21-47,0 0-16,21 0 31,-20 0-31,20 21 15,-21-21 1,0 0 0,0 0-1,1 0 63,-1 0-62,0 0 47,0 21-1,0 0-46,0-21-16,1 0 15,-1 0-15,0 22 16,-21 20 359,0 0-359,0 1-1,0-1 1,0 43-1,0-22 1,0 22 0,0-43-1,0 22 1,0-22 0,0 21-1,0-41 1,21 41-1,21-42 1,-42 22 0,0-22 62,0 21-47,0-21-15,0 0-16,0 1 15,22-1 1,-22 0 0,21 0-16,-21 0 15,0 0 1,21 1-1,21-22 48,1 21-63,20-21 0,-21 21 16,22 21-1,-43-21 1,21-21 93,-20 0-109,20 0 281,64 22-265,0-22-16,21 21 16,21-21-1,-64 21 1,-41-21-16,41 21 16,-41-21-16,-1 21 15,64 22 1,0-43-1,0 21 17,-43-21-17,1-21 1,-43 21-16,0 0 297,42-43-282,1 43-15,21-21 16,-1 0 0,-20 21-1,-22 0 17,0 0-17,170 0 1,-64 0-1,-63 0 1,-64 0 0,0 0-1,0 0 1,1 0 234,41-42-234,43-1-16,211 22 15,-84 0 1,-106 21-1,-21 0 1,-64 0 0,-20 0-1,-1 0 282,85 0-281,-22 0-16,128 0 15,-64 0 1,-21 42 0,21-21-1,-42-21 1,-42 0 0,41 0-16,-62 22 15,84-1 1,-43 0-1,-62-21 1,-1 0 0,0 0-1,0 0 251,85-42-250,21 42-16,21-22 15,148-20 1,-42 21-1,-127 0 1,-42 21 0,-43 0-1,-20 0 17,20 0-32,21 0 15,-20-21-15,-1 21 16,0 0-1,-20 0 220,62 0-220,43 0 1,191 0 0,-43 21-1,0 21 1,85 22 0,-233-43-1,-85-21-15,-21 0 16,43 0 296,42-64-312,21 43 16,21 0 0,21 0-1,-63 0 1,0 21-1,0 0 1,21 0 0,-21 0-1,-64 21 1,0-21 203,43-21-204,42-1-15,-64 22 16,107 0 0,63 0-1,-22 0 1,-84 22-1,-42-1 1,-64-21 15,43 0 204,-1-21-220,22 21-15,-1-22 16,-41 22 0,-1-21-16,22 0 15,-22 21-15,-42-21 31,0 0-15,0 0 0,21-1 187,-21-62-188,42-1-15,-20 64 16,41-64 0,-42 22-1,0-1 1,-21 43-16,22-42 16,-22 41-1,0 1-15,0 0 31,0 0-31,0-21 32,0-1-17,0 22 1,0-21 0,0 21-16,0-1 15,0 1 79,0 0-78,0 0-1,-22 0-15,1 0 16,0 21 31,21-22-16,0-20-15,-21 21-1,21 0 1,-21-22-1,0 22 1,21 0 0,21 0 62,-21 0-63,21 21 1,0 0 0,21 0-1,-20 0 1,20 0 0,0 0-16,1 0 15,-22 0-15,0 0 0,21 0 16,22 0-1,-22 0 1,0 0 0,-20 0-1,-1 0 188,0-21-187,0 21-16,0 0 31,-21-22-31,21 22 16,1 0-16,-1 0 16,-21-21-1,21 21-15,-21-21 16,0 0-1,21 0 1,0 21 0,0-43-1,43 22 17,-43 21-32,0-21 15,-21 0 1,0 0 15,0-64 344,0-63-359,0 21-16,0-127 15,0 21 17,21 127-32,-21 64 15,0-22-15,0 22 0,0 21 16,0-64-1,0 1 1,0 20 0,0 22 249,22-64-249,-22 21-16,0-21 16,0 1-16,21 20 15,-21 0-15,21-126 16,-21 41-1,0 43 1,0 43 0,0 20-1,0 1 17,0-1-17,0 1 235,0 20-234,0-41-16,0-1 15,0-127 1,-42-42 0,-43 0-1,43 106 1,42 85-16,0 41 16,0-20-16,0 21 0,0 0 31,21-64-16,-21 22 1,0 20 250,21-20-251,-21-22-15,21 22 16,-21-149 0,-21 85-1,-21 42 1,42 64-1,0-21 1,0-22 0,0-20-1,0 62 1,0 1 234,0-21-234,-22-43-16,1 1 15,21-65 1,0-83-1,-42 20 1,0 64 0,20 21-1,22 42 1,0 22 0,0-22-1,0 43 251,0-22-266,0 1 15,-42-86 1,-64-105 0,0 43-1,43 41 1,42 65 0,21 83-16,0-83 15,0 83 1,0-20 218,0-21-234,0-43 16,0 42-16,-21-105 15,-64 63 1,85 0 15,0 64-15,0-64 0,0 21-1,0 22 282,0-43-281,0 43-16,0 20 15,0 22 1,0-21 0,-21 21 265,-43-1-281,43 1 15,0 0-15,-43 0 16,22 0 15,21 0-15,21-1 0,-21 22-1,-22-21 1,22 21-1,-21-21 1,21 0 0,0 0-1,-1 21 1,1 0 109,0 0-125,0 0 16,0 0 15,21 21-31,-21-21 15,-1 0 1,1 21 0,0-21 15,21 21-15,-42 0 77,42 1-77,-21-22 0,21 21-1,0 0 1,-22 0-1,22 0 1,-21 0 0,21 1-1,0-1 1,-21 0 0,21 0-16,0 0 15,0 0-15,0 1 16,-21-22-1,21 21-15,0 0 32,0 0-17,0 0 1,0 22 0,0-1-1,-21 0 1,21 1 62,0-1-62,0-21-1,-21-21 1,21 21-1,0 22 1,0-22 0,0 0-1,0 0 1,0 0 0,-22 22-1,22 20 1,0 22-1,0-22 1,0-42 0,0 22-1,0-22 1,0 42 281,-21-41-297,21 20 15,-21 21 1,21 22 0,-21 0-1,21 42 1,-21 84 0,0-62-1,-1 20 1,1-63-1,21-64 1,0 22 0,0-1-1,0-42 1,0 22 0,21-22-1,-21 63 220,0-20-220,0-43-15,0 43 16,0 41-1,0 1 17,0-63-17,0 20-15,0 64 16,0-63-16,0-22 16,0 21-1,0 43 1,0-42-1,0-43 1,0 0 0,0 64-1,0-22 1,0 22 0,22-22-1,-22-41-15,0-1 31,0 0-15,21 0 0,-21 0 249,0 22-265,0 20 16,0 85 0,0 85-1,0 21 1,0 85-1,0-191 1,0 0 0,21-21-1,21 0 1,1-42 0,20 21-1,-21-106-15,22 21 16,-43 42 296,-21 22-312,0-22 16,0 1-16,0 105 16,0 43 15,0-106-16,0-22 1,-21-20 0,21 21-1,0-43 1,0 106 0,21-106-1,0 1-15,-21-22 16,21 21 15,1-21-15,-1 1-1,-21 41 235,0 1-250,0-22 16,0 21 0,0 43-1,0 64 1,-21-22-1,21-21 1,0-43 0,0 1-1,0-21 1,0 41 0,0-41-1,0-43-15,0 21 16,21-42-1,-21 22 220,0 41-235,0 1 15,0-43-15,0 42 16,0 22 15,-21 0-15,21-22 0,0 1-1,0-1 1,0 22-1,0-43 1,0-21 0,0 0-1,0 1 267,-22-22-282,1 21 15,0-21-15,0 21 16,-43 0-16,22 0 15,0 0-15,21-21 16,-22 0 78,1 22-79,21-22 1,-22 0 62,-20 0-78,21 0 16,-1 21-1,22-21 64,0 0-64,-43 0 95,1 0-110,21 0 15,20 21 16,1-21-15,21 21 0,-21-21 374,-64 21-374,-42-21 0,-105 0-1,105 0 1,21 0-1,42 0-15,-84 0 16,85 0-16,20 0 16,1 0-1,-22 0 1,-41 21 0,-44-21-1,86 0-15,21 0 16,20 0-16,1 0 47,-42 0 281,-22 0-313,-42 0-15,42 0 16,-42 0 0,22 0-1,20 0 1,-21 0 0,-21 0-1,64 22-15,20-22 16,22 0-1,21-43 17,-21 43 233,-85 64-265,0-43 16,-63 0-16,-149 21 31,107-42-15,147 0-16,1 0 15,20 0-15,-62 0 16,20 0 0,0 0-1,1 0 1,84-21 0,0 0-1,0 0-15,-22 21 250,1 0-234,-21 21-16,-170 0 15,-211 22 1,84-43 0,106 21-1,128-21 1,-44 21 15,22-21-15,85 0-16,-21 0 15,20 0-15,22 0 0,0 0 32,0 0 265,-22 0-297,1 0 15,-170 0 1,43 0-16,-148 0 15,190-21 1,21 21-16,21 0 16,43 0-1,-43 0 1,22 0 0,20 0-1,43-21 16,-63 21 298,-43 42-329,-106-42 15,-296 21 1,360-21-16,0 0 15,-21 0 1,147 0-16,-41 0 16,-1 0-1,1 0 1,-1 0 0,43 0-1,21-85 16,0 1-15,-42 84 218,0 0-234,-1 0 0,1 0 32,-43 0-17,1 0 1,-43-43 0,63 43-1,43 0 1,0 0-16,21-21 31,0 0-15,0-21-1,-21 42 188,-1 0-187,1 0-16,-42 0 16,-1 0-1,43-21 1,-21 21 0,21 0-1,-22 0 1,22 0 15,0 0-15,-21-22-1,-1 1 1,22 21 0,21-42-1,-21-22 1,21 43-1,0 0 64,0 0-64,0 0-15,0 0 297,0-1-281,0-20-16,0 0 15,0-22 1,0-20 0,21-43-1,-21 0 1,0 63-16,21 22 15,-21-1-15,0 1 0,21 0 16,-21-43 0,43 22-1,-1-1 1,-21 22 0,-21 21 234,21-43-250,-21 22 15,0-43-15,0 43 16,22-128-1,20-84 1,-42 85 0,0 21-1,-42-43 1,20 86 0,22 41-1,0 22 16,0-22 313,0 22-328,0-22-16,0 22 15,0-21-15,0 20 16,0 1-16,22-22 31,-22-20-15,-22-1 0,1-21-1,21-21 1,-21-21-1,21 63-15,0 22 16,0 21-16,0-1 16,0 1 234,0 0-250,0-22 15,21-63 1,0-85 0,-21 107-1,0 20 1,0 43-1,-21 20 1,21-41 0,0 21-1,0-1 1,0-20 218,0-1-234,0 43 16,0-21-16,0-43 16,0-63-1,21-21 16,1 84-31,-22 0 16,0 22-16,0-43 0,0 64 16,0-64-1,0 42 1,0 43 250,0-42-251,0-1-15,0-21 16,21-317-1,-64 106 1,22 42 0,21 63-1,0 128 1,0 21 281,0 20-282,0-41-15,0-1 16,0-41 0,0-1-1,0 63 1,0 1 0,0-21-1,0-1 1,0 22-1,0 21 1,0-1 218,0 1-218,0 0-16,0-106 16,0-21-1,0 0 1,21 63 0,-21 0-1,0 22 16,0 42 235,0 0-266,0-22 16,0 22-1,0 0 1,0 0 0,-21 21-1,21-21 1,-21-1-1,21 1 1,0 0 0,0 0 15,0 0 16,-21 21-47,21-43 31,0 22-31,0 0 16,-21 21 312,0-21-219,-22 21-31,22 0-78,0 0 16,0 0 218,0 0-140,-22-21 656,1 21-750,21 0 16,21-21 390</inkml:trace>
  <inkml:trace contextRef="#ctx0" brushRef="#br0" timeOffset="15235.7682">4762 17082 0,'22'0'344,"-1"0"-328,0-22 15,0 22-16,0 0 1,0 0 0,43 0-1,-43 0 1,0 0 0,0 0 93,1 0-109,20 0 141,0 0-126,1 0-15,-1 0 16,-21 0-1,21 0 1,-20 0 0,20 0-1,-21 0 1,43 43 0,41-43-1,44 0 1,-65 0-1,-63 0 1,43 0 93,-1 0-109,-41 0 16,-1 0 0,21 21 484,22-21-500,-22 21 15,21-21-15,-20 0 16,20 21 0,-20-21 93,20 0-109,-42 0 16,22 0-1,-22 0 1,21 0 93,0 0-109,-20 0 16,-1 0 468,42 0-468,-20 0-16,41 0 15,22 21 1,-21 1 0,-64-22-1,0 0-15,0 0 16,0 0 46,1 0-62,-1 0 16,0 0 0,0 0-1,0 0 79,0 21-78,1-21 312,62 0-313,43 0 1,43-21 0,-86 21-1,-41 0 17,20 0-17,-42 0 1,0 0 46,22 0-46,-22 0-16,21 0 16,-21 0 109,1-43 93,41 43-202,22 0-16,42-21 16,-85 21-1,0 0-15,22 0 16,-22-21-16,-21 21 15,64-21 1,0 21 0,-43 0-1,-21 0 1,22 0 0,-22 0-1,0 0 110,42 0 156,1 0-265,21 0-16,-22 0 16,64 0-1,21 0 1,-84 0 0,-43 0 15,0 0-31,0 0 15,22 0 1,20 0 0,-21 0-1,-20 0 282,62 0-250,1 0-47,21 0 16,-22 0-16,-41 0 15,84-21 1,-106 21-16,42-22 16,-41 22-1,-1-21 16,0 21-15,0 0 0,-21-21-16,42 21 328,64 0-313,0-21-15,-21 21 16,21 0 0,-22 0-1,-20 0 1,-22 0-16,-21 0 16,0 0 1093,-21-21 563</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1B01C2-90EF-4652-81F7-08CD63AB4B99}" type="datetimeFigureOut">
              <a:rPr lang="en-US" smtClean="0"/>
              <a:t>6/28/2019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7A04B3-2990-43A2-88B7-717D899120F8}" type="slidenum">
              <a:rPr lang="en-US" smtClean="0"/>
              <a:t>‹#›</a:t>
            </a:fld>
            <a:endParaRPr lang="en-US" dirty="0"/>
          </a:p>
        </p:txBody>
      </p:sp>
    </p:spTree>
    <p:extLst>
      <p:ext uri="{BB962C8B-B14F-4D97-AF65-F5344CB8AC3E}">
        <p14:creationId xmlns:p14="http://schemas.microsoft.com/office/powerpoint/2010/main" val="1115685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1B01C2-90EF-4652-81F7-08CD63AB4B99}" type="datetimeFigureOut">
              <a:rPr lang="en-US" smtClean="0"/>
              <a:t>6/28/2019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7A04B3-2990-43A2-88B7-717D899120F8}" type="slidenum">
              <a:rPr lang="en-US" smtClean="0"/>
              <a:t>‹#›</a:t>
            </a:fld>
            <a:endParaRPr lang="en-US" dirty="0"/>
          </a:p>
        </p:txBody>
      </p:sp>
    </p:spTree>
    <p:extLst>
      <p:ext uri="{BB962C8B-B14F-4D97-AF65-F5344CB8AC3E}">
        <p14:creationId xmlns:p14="http://schemas.microsoft.com/office/powerpoint/2010/main" val="2150624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1B01C2-90EF-4652-81F7-08CD63AB4B99}" type="datetimeFigureOut">
              <a:rPr lang="en-US" smtClean="0"/>
              <a:t>6/28/2019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7A04B3-2990-43A2-88B7-717D899120F8}" type="slidenum">
              <a:rPr lang="en-US" smtClean="0"/>
              <a:t>‹#›</a:t>
            </a:fld>
            <a:endParaRPr lang="en-US" dirty="0"/>
          </a:p>
        </p:txBody>
      </p:sp>
    </p:spTree>
    <p:extLst>
      <p:ext uri="{BB962C8B-B14F-4D97-AF65-F5344CB8AC3E}">
        <p14:creationId xmlns:p14="http://schemas.microsoft.com/office/powerpoint/2010/main" val="163734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1B01C2-90EF-4652-81F7-08CD63AB4B99}" type="datetimeFigureOut">
              <a:rPr lang="en-US" smtClean="0"/>
              <a:t>6/28/2019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7A04B3-2990-43A2-88B7-717D899120F8}" type="slidenum">
              <a:rPr lang="en-US" smtClean="0"/>
              <a:t>‹#›</a:t>
            </a:fld>
            <a:endParaRPr lang="en-US" dirty="0"/>
          </a:p>
        </p:txBody>
      </p:sp>
    </p:spTree>
    <p:extLst>
      <p:ext uri="{BB962C8B-B14F-4D97-AF65-F5344CB8AC3E}">
        <p14:creationId xmlns:p14="http://schemas.microsoft.com/office/powerpoint/2010/main" val="4216853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01B01C2-90EF-4652-81F7-08CD63AB4B99}" type="datetimeFigureOut">
              <a:rPr lang="en-US" smtClean="0"/>
              <a:t>6/28/2019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7A04B3-2990-43A2-88B7-717D899120F8}" type="slidenum">
              <a:rPr lang="en-US" smtClean="0"/>
              <a:t>‹#›</a:t>
            </a:fld>
            <a:endParaRPr lang="en-US" dirty="0"/>
          </a:p>
        </p:txBody>
      </p:sp>
    </p:spTree>
    <p:extLst>
      <p:ext uri="{BB962C8B-B14F-4D97-AF65-F5344CB8AC3E}">
        <p14:creationId xmlns:p14="http://schemas.microsoft.com/office/powerpoint/2010/main" val="906557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1B01C2-90EF-4652-81F7-08CD63AB4B99}" type="datetimeFigureOut">
              <a:rPr lang="en-US" smtClean="0"/>
              <a:t>6/28/2019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7A04B3-2990-43A2-88B7-717D899120F8}" type="slidenum">
              <a:rPr lang="en-US" smtClean="0"/>
              <a:t>‹#›</a:t>
            </a:fld>
            <a:endParaRPr lang="en-US" dirty="0"/>
          </a:p>
        </p:txBody>
      </p:sp>
    </p:spTree>
    <p:extLst>
      <p:ext uri="{BB962C8B-B14F-4D97-AF65-F5344CB8AC3E}">
        <p14:creationId xmlns:p14="http://schemas.microsoft.com/office/powerpoint/2010/main" val="2711927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01B01C2-90EF-4652-81F7-08CD63AB4B99}" type="datetimeFigureOut">
              <a:rPr lang="en-US" smtClean="0"/>
              <a:t>6/28/2019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D7A04B3-2990-43A2-88B7-717D899120F8}" type="slidenum">
              <a:rPr lang="en-US" smtClean="0"/>
              <a:t>‹#›</a:t>
            </a:fld>
            <a:endParaRPr lang="en-US" dirty="0"/>
          </a:p>
        </p:txBody>
      </p:sp>
    </p:spTree>
    <p:extLst>
      <p:ext uri="{BB962C8B-B14F-4D97-AF65-F5344CB8AC3E}">
        <p14:creationId xmlns:p14="http://schemas.microsoft.com/office/powerpoint/2010/main" val="1501173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1B01C2-90EF-4652-81F7-08CD63AB4B99}" type="datetimeFigureOut">
              <a:rPr lang="en-US" smtClean="0"/>
              <a:t>6/28/2019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D7A04B3-2990-43A2-88B7-717D899120F8}" type="slidenum">
              <a:rPr lang="en-US" smtClean="0"/>
              <a:t>‹#›</a:t>
            </a:fld>
            <a:endParaRPr lang="en-US" dirty="0"/>
          </a:p>
        </p:txBody>
      </p:sp>
    </p:spTree>
    <p:extLst>
      <p:ext uri="{BB962C8B-B14F-4D97-AF65-F5344CB8AC3E}">
        <p14:creationId xmlns:p14="http://schemas.microsoft.com/office/powerpoint/2010/main" val="3687539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1B01C2-90EF-4652-81F7-08CD63AB4B99}" type="datetimeFigureOut">
              <a:rPr lang="en-US" smtClean="0"/>
              <a:t>6/28/2019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D7A04B3-2990-43A2-88B7-717D899120F8}" type="slidenum">
              <a:rPr lang="en-US" smtClean="0"/>
              <a:t>‹#›</a:t>
            </a:fld>
            <a:endParaRPr lang="en-US" dirty="0"/>
          </a:p>
        </p:txBody>
      </p:sp>
    </p:spTree>
    <p:extLst>
      <p:ext uri="{BB962C8B-B14F-4D97-AF65-F5344CB8AC3E}">
        <p14:creationId xmlns:p14="http://schemas.microsoft.com/office/powerpoint/2010/main" val="246554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01B01C2-90EF-4652-81F7-08CD63AB4B99}" type="datetimeFigureOut">
              <a:rPr lang="en-US" smtClean="0"/>
              <a:t>6/28/2019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7A04B3-2990-43A2-88B7-717D899120F8}" type="slidenum">
              <a:rPr lang="en-US" smtClean="0"/>
              <a:t>‹#›</a:t>
            </a:fld>
            <a:endParaRPr lang="en-US" dirty="0"/>
          </a:p>
        </p:txBody>
      </p:sp>
    </p:spTree>
    <p:extLst>
      <p:ext uri="{BB962C8B-B14F-4D97-AF65-F5344CB8AC3E}">
        <p14:creationId xmlns:p14="http://schemas.microsoft.com/office/powerpoint/2010/main" val="539422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01B01C2-90EF-4652-81F7-08CD63AB4B99}" type="datetimeFigureOut">
              <a:rPr lang="en-US" smtClean="0"/>
              <a:t>6/28/2019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7A04B3-2990-43A2-88B7-717D899120F8}" type="slidenum">
              <a:rPr lang="en-US" smtClean="0"/>
              <a:t>‹#›</a:t>
            </a:fld>
            <a:endParaRPr lang="en-US" dirty="0"/>
          </a:p>
        </p:txBody>
      </p:sp>
    </p:spTree>
    <p:extLst>
      <p:ext uri="{BB962C8B-B14F-4D97-AF65-F5344CB8AC3E}">
        <p14:creationId xmlns:p14="http://schemas.microsoft.com/office/powerpoint/2010/main" val="2624746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1B01C2-90EF-4652-81F7-08CD63AB4B99}" type="datetimeFigureOut">
              <a:rPr lang="en-US" smtClean="0"/>
              <a:t>6/28/2019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7A04B3-2990-43A2-88B7-717D899120F8}" type="slidenum">
              <a:rPr lang="en-US" smtClean="0"/>
              <a:t>‹#›</a:t>
            </a:fld>
            <a:endParaRPr lang="en-US" dirty="0"/>
          </a:p>
        </p:txBody>
      </p:sp>
    </p:spTree>
    <p:extLst>
      <p:ext uri="{BB962C8B-B14F-4D97-AF65-F5344CB8AC3E}">
        <p14:creationId xmlns:p14="http://schemas.microsoft.com/office/powerpoint/2010/main" val="2213681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15.emf"/><Relationship Id="rId4" Type="http://schemas.openxmlformats.org/officeDocument/2006/relationships/customXml" Target="../ink/ink5.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emf"/><Relationship Id="rId5" Type="http://schemas.openxmlformats.org/officeDocument/2006/relationships/customXml" Target="../ink/ink2.xml"/><Relationship Id="rId10" Type="http://schemas.openxmlformats.org/officeDocument/2006/relationships/image" Target="../media/image10.emf"/><Relationship Id="rId4" Type="http://schemas.openxmlformats.org/officeDocument/2006/relationships/image" Target="../media/image6.emf"/><Relationship Id="rId9" Type="http://schemas.openxmlformats.org/officeDocument/2006/relationships/customXml" Target="../ink/ink4.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605" t="22682" r="26466" b="18620"/>
          <a:stretch/>
        </p:blipFill>
        <p:spPr>
          <a:xfrm>
            <a:off x="-945930" y="-25362"/>
            <a:ext cx="13137930" cy="6920148"/>
          </a:xfrm>
          <a:prstGeom prst="rect">
            <a:avLst/>
          </a:prstGeom>
        </p:spPr>
      </p:pic>
      <p:pic>
        <p:nvPicPr>
          <p:cNvPr id="3" name="Picture 2" descr="ISRAEL TRUTH TIMES: February 20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9316" y="987446"/>
            <a:ext cx="1242848" cy="1118563"/>
          </a:xfrm>
          <a:prstGeom prst="rect">
            <a:avLst/>
          </a:prstGeom>
        </p:spPr>
      </p:pic>
    </p:spTree>
    <p:extLst>
      <p:ext uri="{BB962C8B-B14F-4D97-AF65-F5344CB8AC3E}">
        <p14:creationId xmlns:p14="http://schemas.microsoft.com/office/powerpoint/2010/main" val="3954104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4083"/>
            <a:ext cx="12192000" cy="3046988"/>
          </a:xfrm>
          <a:prstGeom prst="rect">
            <a:avLst/>
          </a:prstGeom>
          <a:noFill/>
        </p:spPr>
        <p:txBody>
          <a:bodyPr wrap="square" rtlCol="0">
            <a:spAutoFit/>
          </a:bodyPr>
          <a:lstStyle/>
          <a:p>
            <a:r>
              <a:rPr lang="en-US" sz="2400" b="1" dirty="0" smtClean="0">
                <a:latin typeface="+mj-lt"/>
              </a:rPr>
              <a:t>JUDGMENT OF THE GENTILE NATIONS</a:t>
            </a:r>
          </a:p>
          <a:p>
            <a:r>
              <a:rPr lang="en-US" sz="2400" dirty="0" smtClean="0">
                <a:latin typeface="+mj-lt"/>
              </a:rPr>
              <a:t>“When the Son of man shall come in his glory, and all the holy angels with him, then shall he sit upon the throne of his glory:  And before him shall be gathered all [Gentile] nations: and he shall separate them one from another, as a shepherd divideth his sheep from the goats” (25:31,32).</a:t>
            </a:r>
          </a:p>
          <a:p>
            <a:r>
              <a:rPr lang="en-US" sz="2400" dirty="0" smtClean="0">
                <a:latin typeface="+mj-lt"/>
              </a:rPr>
              <a:t>After His dramatic 2</a:t>
            </a:r>
            <a:r>
              <a:rPr lang="en-US" sz="2400" baseline="30000" dirty="0" smtClean="0">
                <a:latin typeface="+mj-lt"/>
              </a:rPr>
              <a:t>nd</a:t>
            </a:r>
            <a:r>
              <a:rPr lang="en-US" sz="2400" dirty="0" smtClean="0">
                <a:latin typeface="+mj-lt"/>
              </a:rPr>
              <a:t> coming and Israel is saved in one day (Isa. 66:8), Christ next judges those Gentiles who lived through the tribulation.  Those who befriended Israel [sheep] will also be</a:t>
            </a:r>
          </a:p>
          <a:p>
            <a:r>
              <a:rPr lang="en-US" sz="2400" dirty="0" smtClean="0">
                <a:latin typeface="+mj-lt"/>
              </a:rPr>
              <a:t>saved into the kingdom; those who did not [goats] will be cast into hell – “</a:t>
            </a:r>
            <a:r>
              <a:rPr lang="en-US" sz="2400" b="1" u="sng" dirty="0" smtClean="0">
                <a:latin typeface="+mj-lt"/>
              </a:rPr>
              <a:t>And these shall go away into everlasting punishment: but the righteous into life eternal</a:t>
            </a:r>
            <a:r>
              <a:rPr lang="en-US" sz="2400" dirty="0" smtClean="0">
                <a:latin typeface="+mj-lt"/>
              </a:rPr>
              <a:t>” (25:46).   </a:t>
            </a:r>
            <a:endParaRPr lang="en-US" sz="2400" dirty="0">
              <a:latin typeface="+mj-lt"/>
            </a:endParaRPr>
          </a:p>
        </p:txBody>
      </p:sp>
      <p:pic>
        <p:nvPicPr>
          <p:cNvPr id="3" name="Picture 2" descr="Last &lt;strong&gt;Judgement&lt;/strong&gt; | &quot;Before him will be gathered all th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2905"/>
            <a:ext cx="12192000" cy="3895095"/>
          </a:xfrm>
          <a:prstGeom prst="rect">
            <a:avLst/>
          </a:prstGeom>
        </p:spPr>
      </p:pic>
    </p:spTree>
    <p:extLst>
      <p:ext uri="{BB962C8B-B14F-4D97-AF65-F5344CB8AC3E}">
        <p14:creationId xmlns:p14="http://schemas.microsoft.com/office/powerpoint/2010/main" val="347773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94593"/>
            <a:ext cx="7262648" cy="6863417"/>
          </a:xfrm>
          <a:prstGeom prst="rect">
            <a:avLst/>
          </a:prstGeom>
          <a:noFill/>
        </p:spPr>
        <p:txBody>
          <a:bodyPr wrap="square" rtlCol="0">
            <a:spAutoFit/>
          </a:bodyPr>
          <a:lstStyle/>
          <a:p>
            <a:r>
              <a:rPr lang="en-US" sz="2400" b="1" dirty="0" smtClean="0">
                <a:latin typeface="+mj-lt"/>
              </a:rPr>
              <a:t>THE DEATH PLOT</a:t>
            </a:r>
          </a:p>
          <a:p>
            <a:r>
              <a:rPr lang="en-US" sz="2400" dirty="0" smtClean="0">
                <a:latin typeface="+mj-lt"/>
              </a:rPr>
              <a:t>“And it came to pass, when Jesus had finished all these sayings, he said unto his disciples, Ye know that after 2-days is the feast of the Passover, and the Son of man is betrayed to be crucified.  Then assembled together the chief priests, scribes, and the elder of the people, unto the palace of the high priest, who was called Caiaphas, and consulted that </a:t>
            </a:r>
            <a:r>
              <a:rPr lang="en-US" sz="2400" b="1" dirty="0" smtClean="0">
                <a:latin typeface="+mj-lt"/>
              </a:rPr>
              <a:t>they might take Jesus by subtility, and kill him</a:t>
            </a:r>
            <a:r>
              <a:rPr lang="en-US" sz="2400" dirty="0" smtClean="0">
                <a:latin typeface="+mj-lt"/>
              </a:rPr>
              <a:t>” (26:1,2).</a:t>
            </a:r>
          </a:p>
          <a:p>
            <a:r>
              <a:rPr lang="en-US" sz="2400" dirty="0" smtClean="0">
                <a:latin typeface="+mj-lt"/>
              </a:rPr>
              <a:t>In 2-days Christ will die as the religious leaders plot.</a:t>
            </a:r>
          </a:p>
          <a:p>
            <a:endParaRPr lang="en-US" sz="800" b="1" dirty="0" smtClean="0">
              <a:latin typeface="+mj-lt"/>
            </a:endParaRPr>
          </a:p>
          <a:p>
            <a:r>
              <a:rPr lang="en-US" sz="2400" b="1" dirty="0" smtClean="0">
                <a:latin typeface="+mj-lt"/>
              </a:rPr>
              <a:t>JESUS ANOINTED</a:t>
            </a:r>
          </a:p>
          <a:p>
            <a:r>
              <a:rPr lang="en-US" sz="2400" dirty="0" smtClean="0">
                <a:latin typeface="+mj-lt"/>
              </a:rPr>
              <a:t>“Now when Jesus was in Bethany… there came a woman having an alabaster box of very precious ointment, and poured it on his head, as he sat at meat.  But when the disciples saw it, they had indignation… sold for much… given to the poor” (26:6-9).</a:t>
            </a:r>
          </a:p>
          <a:p>
            <a:r>
              <a:rPr lang="en-US" sz="2400" dirty="0" smtClean="0">
                <a:latin typeface="+mj-lt"/>
              </a:rPr>
              <a:t>The 12 admonished Mary, but Jesus permitted it as it </a:t>
            </a:r>
          </a:p>
          <a:p>
            <a:r>
              <a:rPr lang="en-US" sz="2400" dirty="0" smtClean="0">
                <a:latin typeface="+mj-lt"/>
              </a:rPr>
              <a:t>was symbolic of His soon to be burial. </a:t>
            </a:r>
            <a:r>
              <a:rPr lang="en-US" sz="2400" b="1" dirty="0" smtClean="0">
                <a:latin typeface="+mj-lt"/>
              </a:rPr>
              <a:t> </a:t>
            </a:r>
            <a:endParaRPr lang="en-US" sz="2400" b="1" dirty="0">
              <a:latin typeface="+mj-lt"/>
            </a:endParaRPr>
          </a:p>
        </p:txBody>
      </p:sp>
      <p:pic>
        <p:nvPicPr>
          <p:cNvPr id="3" name="Picture 2" descr="&lt;strong&gt;Jesus&lt;/strong&gt; and The Pharisee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8054" y="0"/>
            <a:ext cx="5023945" cy="6768824"/>
          </a:xfrm>
          <a:prstGeom prst="rect">
            <a:avLst/>
          </a:prstGeom>
        </p:spPr>
      </p:pic>
      <p:pic>
        <p:nvPicPr>
          <p:cNvPr id="4" name="Picture 3" descr="75 - &lt;strong&gt;Mary Anoints Jesus&lt;/strong&gt;' Feet (English) on Vime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8054" y="0"/>
            <a:ext cx="5023946" cy="6768824"/>
          </a:xfrm>
          <a:prstGeom prst="rect">
            <a:avLst/>
          </a:prstGeom>
        </p:spPr>
      </p:pic>
    </p:spTree>
    <p:extLst>
      <p:ext uri="{BB962C8B-B14F-4D97-AF65-F5344CB8AC3E}">
        <p14:creationId xmlns:p14="http://schemas.microsoft.com/office/powerpoint/2010/main" val="120016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Effect transition="in" filter="fade">
                                      <p:cBhvr>
                                        <p:cTn id="20" dur="500"/>
                                        <p:tgtEl>
                                          <p:spTgt spid="2">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500"/>
                                        <p:tgtEl>
                                          <p:spTgt spid="2">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fade">
                                      <p:cBhvr>
                                        <p:cTn id="28"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84082"/>
            <a:ext cx="6663558" cy="6863417"/>
          </a:xfrm>
          <a:prstGeom prst="rect">
            <a:avLst/>
          </a:prstGeom>
          <a:noFill/>
        </p:spPr>
        <p:txBody>
          <a:bodyPr wrap="square" rtlCol="0">
            <a:spAutoFit/>
          </a:bodyPr>
          <a:lstStyle/>
          <a:p>
            <a:r>
              <a:rPr lang="en-US" sz="2400" b="1" dirty="0" smtClean="0">
                <a:latin typeface="+mj-lt"/>
              </a:rPr>
              <a:t>THE TRAITOR</a:t>
            </a:r>
          </a:p>
          <a:p>
            <a:r>
              <a:rPr lang="en-US" sz="2400" dirty="0" smtClean="0">
                <a:latin typeface="+mj-lt"/>
              </a:rPr>
              <a:t>“Then one of the 12, called Judas Iscariot, went unto the chief priests… What shall ye give me, and I will deliver him unto you?... 30-pieces of silver.  And from that time he sought an opportunity to betray him” (26:14-16).</a:t>
            </a:r>
          </a:p>
          <a:p>
            <a:r>
              <a:rPr lang="en-US" sz="2400" dirty="0" smtClean="0">
                <a:latin typeface="+mj-lt"/>
              </a:rPr>
              <a:t>Disenchanted with Christ’s ministry, Judas betrayed Him for 30-pieces of silver.  Satan hadn’t entered him yet, but he soon would (Jn. 13:27). </a:t>
            </a:r>
          </a:p>
          <a:p>
            <a:endParaRPr lang="en-US" sz="800" dirty="0" smtClean="0">
              <a:latin typeface="+mj-lt"/>
            </a:endParaRPr>
          </a:p>
          <a:p>
            <a:r>
              <a:rPr lang="en-US" sz="2400" b="1" dirty="0" smtClean="0">
                <a:latin typeface="+mj-lt"/>
              </a:rPr>
              <a:t>PREPARATION FOR THE PASSOVER</a:t>
            </a:r>
          </a:p>
          <a:p>
            <a:r>
              <a:rPr lang="en-US" sz="2400" dirty="0" smtClean="0">
                <a:latin typeface="+mj-lt"/>
              </a:rPr>
              <a:t>“… Where wilt thou that we prepare for thee to eat the Passover?... Go into the city at such a man… the Master saith, </a:t>
            </a:r>
            <a:r>
              <a:rPr lang="en-US" sz="2400" b="1" u="sng" dirty="0" smtClean="0">
                <a:latin typeface="+mj-lt"/>
              </a:rPr>
              <a:t>My time is at hand</a:t>
            </a:r>
            <a:r>
              <a:rPr lang="en-US" sz="2400" dirty="0" smtClean="0">
                <a:latin typeface="+mj-lt"/>
              </a:rPr>
              <a:t>; I will keep the Passover at thy house with my disciples… the disciples did as Jesus had appointed them; and they made ready for the Passover” (Mt. 26:17-19).</a:t>
            </a:r>
          </a:p>
          <a:p>
            <a:r>
              <a:rPr lang="en-US" sz="2400" dirty="0" smtClean="0">
                <a:latin typeface="+mj-lt"/>
              </a:rPr>
              <a:t>The Passover meal was planned in a man’s upper room.       </a:t>
            </a:r>
          </a:p>
        </p:txBody>
      </p:sp>
      <p:pic>
        <p:nvPicPr>
          <p:cNvPr id="3" name="Picture 2" descr="Daily Catholic Mass Readings: Sunday Catholic Mass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131" y="0"/>
            <a:ext cx="5454869" cy="6779335"/>
          </a:xfrm>
          <a:prstGeom prst="rect">
            <a:avLst/>
          </a:prstGeom>
        </p:spPr>
      </p:pic>
      <p:pic>
        <p:nvPicPr>
          <p:cNvPr id="4" name="Picture 3" descr="The &lt;strong&gt;Upper Room&lt;/strong&gt; | We remembered The Last Supper in Th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7130" y="-1"/>
            <a:ext cx="5454869" cy="6779336"/>
          </a:xfrm>
          <a:prstGeom prst="rect">
            <a:avLst/>
          </a:prstGeom>
        </p:spPr>
      </p:pic>
    </p:spTree>
    <p:extLst>
      <p:ext uri="{BB962C8B-B14F-4D97-AF65-F5344CB8AC3E}">
        <p14:creationId xmlns:p14="http://schemas.microsoft.com/office/powerpoint/2010/main" val="74977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Effect transition="in" filter="fade">
                                      <p:cBhvr>
                                        <p:cTn id="20" dur="500"/>
                                        <p:tgtEl>
                                          <p:spTgt spid="2">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84083"/>
            <a:ext cx="11687502" cy="3046988"/>
          </a:xfrm>
          <a:prstGeom prst="rect">
            <a:avLst/>
          </a:prstGeom>
          <a:noFill/>
        </p:spPr>
        <p:txBody>
          <a:bodyPr wrap="square" rtlCol="0">
            <a:spAutoFit/>
          </a:bodyPr>
          <a:lstStyle/>
          <a:p>
            <a:r>
              <a:rPr lang="en-US" sz="2400" b="1" dirty="0" smtClean="0">
                <a:latin typeface="+mj-lt"/>
              </a:rPr>
              <a:t>THE LAST PASSOVER</a:t>
            </a:r>
          </a:p>
          <a:p>
            <a:r>
              <a:rPr lang="en-US" sz="2400" dirty="0" smtClean="0">
                <a:latin typeface="+mj-lt"/>
              </a:rPr>
              <a:t>“Now when the evening was come, he sat down with the 12… I say that one of you shall betray me.  And they were exceeding sorrowful… Lord, is it I?  And he answered and said, He that dippeth his hand with me in the dish, the same shall betray me… it had been good for that man if he had not been born.  Then Judas, which betrayed him… Master, is it I?  He said unto him, Thou hast said (26:20-25)… after the sop </a:t>
            </a:r>
            <a:r>
              <a:rPr lang="en-US" sz="2400" b="1" u="sng" dirty="0" smtClean="0">
                <a:latin typeface="+mj-lt"/>
              </a:rPr>
              <a:t>Satan entered into him</a:t>
            </a:r>
            <a:r>
              <a:rPr lang="en-US" sz="2400" dirty="0" smtClean="0">
                <a:latin typeface="+mj-lt"/>
              </a:rPr>
              <a:t>... Jesus</a:t>
            </a:r>
            <a:r>
              <a:rPr lang="en-US" sz="2400" dirty="0">
                <a:latin typeface="+mj-lt"/>
              </a:rPr>
              <a:t> </a:t>
            </a:r>
            <a:r>
              <a:rPr lang="en-US" sz="2400" dirty="0" smtClean="0">
                <a:latin typeface="+mj-lt"/>
              </a:rPr>
              <a:t>said unto him, That thou doest, do quickly… went immediately out: and it was night” (Jn. 13:27,30).</a:t>
            </a:r>
          </a:p>
          <a:p>
            <a:r>
              <a:rPr lang="en-US" sz="2400" dirty="0" smtClean="0">
                <a:latin typeface="+mj-lt"/>
              </a:rPr>
              <a:t>Judas left under the cover of darkness, his dastardly deed revealed, but not quite completed.    </a:t>
            </a:r>
            <a:endParaRPr lang="en-US" sz="2400" dirty="0">
              <a:latin typeface="+mj-lt"/>
            </a:endParaRPr>
          </a:p>
        </p:txBody>
      </p:sp>
      <p:pic>
        <p:nvPicPr>
          <p:cNvPr id="3" name="Picture 2" descr="The End Times &lt;strong&gt;Passover&lt;/strong&gt;: CHRISTIAN IMMIGRANT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962906"/>
            <a:ext cx="6095999" cy="3895094"/>
          </a:xfrm>
          <a:prstGeom prst="rect">
            <a:avLst/>
          </a:prstGeom>
        </p:spPr>
      </p:pic>
      <p:pic>
        <p:nvPicPr>
          <p:cNvPr id="4" name="Picture 3" descr="&lt;strong&gt;Judas&lt;/strong&gt; Iscariot - Wikipedi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962905"/>
            <a:ext cx="6096000" cy="3895095"/>
          </a:xfrm>
          <a:prstGeom prst="rect">
            <a:avLst/>
          </a:prstGeom>
        </p:spPr>
      </p:pic>
    </p:spTree>
    <p:extLst>
      <p:ext uri="{BB962C8B-B14F-4D97-AF65-F5344CB8AC3E}">
        <p14:creationId xmlns:p14="http://schemas.microsoft.com/office/powerpoint/2010/main" val="143115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3572"/>
            <a:ext cx="6842234" cy="6863417"/>
          </a:xfrm>
          <a:prstGeom prst="rect">
            <a:avLst/>
          </a:prstGeom>
          <a:noFill/>
        </p:spPr>
        <p:txBody>
          <a:bodyPr wrap="square" rtlCol="0">
            <a:spAutoFit/>
          </a:bodyPr>
          <a:lstStyle/>
          <a:p>
            <a:r>
              <a:rPr lang="en-US" sz="2400" b="1" dirty="0" smtClean="0">
                <a:latin typeface="+mj-lt"/>
              </a:rPr>
              <a:t>JESUS FORTELLS PETER’S DENIAL </a:t>
            </a:r>
          </a:p>
          <a:p>
            <a:r>
              <a:rPr lang="en-US" sz="2400" dirty="0" smtClean="0">
                <a:latin typeface="+mj-lt"/>
              </a:rPr>
              <a:t>“Therefore, when he was gone out, Jesus, Now is the Son of man glorified, and God is glorified in him… yet a little while I am with you… whither I go, ye cannot come… Simon Peter said unto him, Lord, whither goest thou?... Thou shalt follow me afterwards… why can’t I follow thee now? I will lay down my life for thy sake… Verily, verily, I say unto thee, </a:t>
            </a:r>
            <a:r>
              <a:rPr lang="en-US" sz="2400" b="1" dirty="0" smtClean="0">
                <a:latin typeface="+mj-lt"/>
              </a:rPr>
              <a:t>The crock shall not crow, till thou hast denied me thrice</a:t>
            </a:r>
            <a:r>
              <a:rPr lang="en-US" sz="2400" dirty="0" smtClean="0">
                <a:latin typeface="+mj-lt"/>
              </a:rPr>
              <a:t>” (Jn. 13:31-38).</a:t>
            </a:r>
          </a:p>
          <a:p>
            <a:r>
              <a:rPr lang="en-US" sz="2400" dirty="0" smtClean="0">
                <a:latin typeface="+mj-lt"/>
              </a:rPr>
              <a:t>After Judas’ departure, Jesus spoke of His glorification and that He would leave them.  Impetuous Peter stated that he would follow Him in martyrdom, if that were necessary.  </a:t>
            </a:r>
            <a:r>
              <a:rPr lang="en-US" sz="2400" i="1" dirty="0" smtClean="0">
                <a:latin typeface="+mj-lt"/>
              </a:rPr>
              <a:t>Peter, Peter</a:t>
            </a:r>
            <a:r>
              <a:rPr lang="en-US" sz="2400" dirty="0" smtClean="0">
                <a:latin typeface="+mj-lt"/>
              </a:rPr>
              <a:t>.  Not only wouldn’t Peter follow Jesus in death, he wouldn’t follow Him in life.</a:t>
            </a:r>
          </a:p>
          <a:p>
            <a:endParaRPr lang="en-US" sz="800" dirty="0" smtClean="0">
              <a:latin typeface="+mj-lt"/>
            </a:endParaRPr>
          </a:p>
          <a:p>
            <a:r>
              <a:rPr lang="en-US" sz="2400" dirty="0" smtClean="0">
                <a:latin typeface="+mj-lt"/>
              </a:rPr>
              <a:t>“Let not your heart be troubled… in my Father’s house are many [rooms]… I will come again… where I am, there ye may be also” (Jn. 14:1-3).</a:t>
            </a:r>
          </a:p>
          <a:p>
            <a:r>
              <a:rPr lang="en-US" sz="2400" dirty="0" smtClean="0">
                <a:latin typeface="+mj-lt"/>
              </a:rPr>
              <a:t>He was talking to the 12 about the temple, </a:t>
            </a:r>
            <a:r>
              <a:rPr lang="en-US" sz="2400" b="1" i="1" u="sng" dirty="0" smtClean="0">
                <a:latin typeface="+mj-lt"/>
              </a:rPr>
              <a:t>NOT YOU</a:t>
            </a:r>
            <a:r>
              <a:rPr lang="en-US" sz="2400" i="1" dirty="0" smtClean="0">
                <a:latin typeface="+mj-lt"/>
              </a:rPr>
              <a:t>!!     </a:t>
            </a:r>
            <a:endParaRPr lang="en-US" sz="2400" i="1" dirty="0">
              <a:latin typeface="+mj-lt"/>
            </a:endParaRPr>
          </a:p>
        </p:txBody>
      </p:sp>
      <p:pic>
        <p:nvPicPr>
          <p:cNvPr id="3" name="Picture 2" descr="The End Times &lt;strong&gt;Passover&lt;/strong&gt;: CHRISTIAN IMMIGRANT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2234" y="0"/>
            <a:ext cx="5349766" cy="6589986"/>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8850" t="2759" r="19655" b="5748"/>
          <a:stretch/>
        </p:blipFill>
        <p:spPr>
          <a:xfrm>
            <a:off x="6842234" y="0"/>
            <a:ext cx="5349766" cy="6589986"/>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6973733" y="888770"/>
              <a:ext cx="4633200" cy="5303880"/>
            </p14:xfrm>
          </p:contentPart>
        </mc:Choice>
        <mc:Fallback xmlns="">
          <p:pic>
            <p:nvPicPr>
              <p:cNvPr id="6" name="Ink 5"/>
              <p:cNvPicPr/>
              <p:nvPr/>
            </p:nvPicPr>
            <p:blipFill>
              <a:blip r:embed="rId5"/>
              <a:stretch>
                <a:fillRect/>
              </a:stretch>
            </p:blipFill>
            <p:spPr>
              <a:xfrm>
                <a:off x="6964373" y="879410"/>
                <a:ext cx="4651920" cy="5322600"/>
              </a:xfrm>
              <a:prstGeom prst="rect">
                <a:avLst/>
              </a:prstGeom>
            </p:spPr>
          </p:pic>
        </mc:Fallback>
      </mc:AlternateContent>
    </p:spTree>
    <p:extLst>
      <p:ext uri="{BB962C8B-B14F-4D97-AF65-F5344CB8AC3E}">
        <p14:creationId xmlns:p14="http://schemas.microsoft.com/office/powerpoint/2010/main" val="183230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94594"/>
            <a:ext cx="6842234" cy="6863417"/>
          </a:xfrm>
          <a:prstGeom prst="rect">
            <a:avLst/>
          </a:prstGeom>
          <a:noFill/>
        </p:spPr>
        <p:txBody>
          <a:bodyPr wrap="square" rtlCol="0">
            <a:spAutoFit/>
          </a:bodyPr>
          <a:lstStyle/>
          <a:p>
            <a:r>
              <a:rPr lang="en-US" sz="2400" b="1" dirty="0" smtClean="0">
                <a:latin typeface="+mj-lt"/>
              </a:rPr>
              <a:t>THE LORD’S SUPPER</a:t>
            </a:r>
          </a:p>
          <a:p>
            <a:r>
              <a:rPr lang="en-US" sz="2400" dirty="0" smtClean="0">
                <a:latin typeface="+mj-lt"/>
              </a:rPr>
              <a:t>“And as they were eating [Passover], Jesus took bread, and blessed it, and brake it, and gave it to the disciples … Take, eat; This is my body… took the cup… drink ye all of it: For this is my blood of the </a:t>
            </a:r>
            <a:r>
              <a:rPr lang="en-US" sz="2400" dirty="0">
                <a:latin typeface="+mj-lt"/>
              </a:rPr>
              <a:t>n</a:t>
            </a:r>
            <a:r>
              <a:rPr lang="en-US" sz="2400" dirty="0" smtClean="0">
                <a:latin typeface="+mj-lt"/>
              </a:rPr>
              <a:t>ew testament which is shed for many” (26:26-28).</a:t>
            </a:r>
          </a:p>
          <a:p>
            <a:r>
              <a:rPr lang="en-US" sz="2400" dirty="0" smtClean="0">
                <a:latin typeface="+mj-lt"/>
              </a:rPr>
              <a:t>The prophet Jeremiah prophesied of a coming </a:t>
            </a:r>
            <a:r>
              <a:rPr lang="en-US" sz="2400" i="1" dirty="0">
                <a:latin typeface="+mj-lt"/>
              </a:rPr>
              <a:t>N</a:t>
            </a:r>
            <a:r>
              <a:rPr lang="en-US" sz="2400" i="1" dirty="0" smtClean="0">
                <a:latin typeface="+mj-lt"/>
              </a:rPr>
              <a:t>ew</a:t>
            </a:r>
            <a:r>
              <a:rPr lang="en-US" sz="2400" dirty="0" smtClean="0">
                <a:latin typeface="+mj-lt"/>
              </a:rPr>
              <a:t> </a:t>
            </a:r>
            <a:r>
              <a:rPr lang="en-US" sz="2400" dirty="0">
                <a:latin typeface="+mj-lt"/>
              </a:rPr>
              <a:t>C</a:t>
            </a:r>
            <a:r>
              <a:rPr lang="en-US" sz="2400" dirty="0" smtClean="0">
                <a:latin typeface="+mj-lt"/>
              </a:rPr>
              <a:t>ovenant (Jer. 31:31-34), not like the one God originally made with Israel [</a:t>
            </a:r>
            <a:r>
              <a:rPr lang="en-US" sz="2400" i="1" dirty="0" smtClean="0">
                <a:latin typeface="+mj-lt"/>
              </a:rPr>
              <a:t>Old</a:t>
            </a:r>
            <a:r>
              <a:rPr lang="en-US" sz="2400" dirty="0" smtClean="0">
                <a:latin typeface="+mj-lt"/>
              </a:rPr>
              <a:t> Covenant], dedicated with the shedding of animal blood (Heb. 9:18-20); this one would be dedicated with the shedding of Christ’s </a:t>
            </a:r>
          </a:p>
          <a:p>
            <a:r>
              <a:rPr lang="en-US" sz="2400" dirty="0" smtClean="0">
                <a:latin typeface="+mj-lt"/>
              </a:rPr>
              <a:t>own blood –</a:t>
            </a:r>
          </a:p>
          <a:p>
            <a:endParaRPr lang="en-US" sz="800" dirty="0" smtClean="0">
              <a:latin typeface="+mj-lt"/>
            </a:endParaRPr>
          </a:p>
          <a:p>
            <a:r>
              <a:rPr lang="en-US" sz="2400" dirty="0" smtClean="0">
                <a:latin typeface="+mj-lt"/>
              </a:rPr>
              <a:t>“… </a:t>
            </a:r>
            <a:r>
              <a:rPr lang="en-US" sz="2400" b="1" dirty="0" smtClean="0">
                <a:latin typeface="+mj-lt"/>
              </a:rPr>
              <a:t>but now once… hath he </a:t>
            </a:r>
            <a:r>
              <a:rPr lang="en-US" sz="2400" dirty="0" smtClean="0">
                <a:latin typeface="+mj-lt"/>
              </a:rPr>
              <a:t>[Christ] </a:t>
            </a:r>
            <a:r>
              <a:rPr lang="en-US" sz="2400" b="1" dirty="0" smtClean="0">
                <a:latin typeface="+mj-lt"/>
              </a:rPr>
              <a:t>appeared </a:t>
            </a:r>
            <a:r>
              <a:rPr lang="en-US" sz="2400" dirty="0" smtClean="0">
                <a:latin typeface="+mj-lt"/>
              </a:rPr>
              <a:t>[in heaven] </a:t>
            </a:r>
            <a:r>
              <a:rPr lang="en-US" sz="2400" b="1" u="sng" dirty="0" smtClean="0">
                <a:latin typeface="+mj-lt"/>
              </a:rPr>
              <a:t>to put away sin by the sacrifice of himself</a:t>
            </a:r>
            <a:r>
              <a:rPr lang="en-US" sz="2400" dirty="0" smtClean="0">
                <a:latin typeface="+mj-lt"/>
              </a:rPr>
              <a:t>” (Heb. 9:26).</a:t>
            </a:r>
          </a:p>
          <a:p>
            <a:r>
              <a:rPr lang="en-US" sz="2400" dirty="0" smtClean="0">
                <a:latin typeface="+mj-lt"/>
              </a:rPr>
              <a:t>The Passover meal, which represented Israel’s deliverance from Egypt, was now superseded by the once-and-for-all sacrifice of the Son of God for all sin. </a:t>
            </a:r>
            <a:endParaRPr lang="en-US" sz="2400" dirty="0">
              <a:latin typeface="+mj-lt"/>
            </a:endParaRPr>
          </a:p>
        </p:txBody>
      </p:sp>
      <p:pic>
        <p:nvPicPr>
          <p:cNvPr id="3" name="Picture 2" descr="The End Times &lt;strong&gt;Passover&lt;/strong&gt;: CHRISTIAN IMMIGRANT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2234" y="0"/>
            <a:ext cx="5349766" cy="6399491"/>
          </a:xfrm>
          <a:prstGeom prst="rect">
            <a:avLst/>
          </a:prstGeom>
        </p:spPr>
      </p:pic>
    </p:spTree>
    <p:extLst>
      <p:ext uri="{BB962C8B-B14F-4D97-AF65-F5344CB8AC3E}">
        <p14:creationId xmlns:p14="http://schemas.microsoft.com/office/powerpoint/2010/main" val="268388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Effect transition="in" filter="fade">
                                      <p:cBhvr>
                                        <p:cTn id="15" dur="500"/>
                                        <p:tgtEl>
                                          <p:spTgt spid="2">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6" end="6"/>
                                            </p:txEl>
                                          </p:spTgt>
                                        </p:tgtEl>
                                        <p:attrNameLst>
                                          <p:attrName>style.visibility</p:attrName>
                                        </p:attrNameLst>
                                      </p:cBhvr>
                                      <p:to>
                                        <p:strVal val="visible"/>
                                      </p:to>
                                    </p:set>
                                    <p:animEffect transition="in" filter="fade">
                                      <p:cBhvr>
                                        <p:cTn id="2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7809"/>
            <a:ext cx="7041931" cy="6863417"/>
          </a:xfrm>
          <a:prstGeom prst="rect">
            <a:avLst/>
          </a:prstGeom>
          <a:noFill/>
        </p:spPr>
        <p:txBody>
          <a:bodyPr wrap="square" rtlCol="0">
            <a:spAutoFit/>
          </a:bodyPr>
          <a:lstStyle/>
          <a:p>
            <a:r>
              <a:rPr lang="en-US" sz="2400" b="1" dirty="0" smtClean="0">
                <a:latin typeface="+mj-lt"/>
              </a:rPr>
              <a:t>PROMISE OF THE SPIRIT</a:t>
            </a:r>
          </a:p>
          <a:p>
            <a:r>
              <a:rPr lang="en-US" sz="2400" dirty="0" smtClean="0">
                <a:latin typeface="+mj-lt"/>
              </a:rPr>
              <a:t>“And I will pray the Father, and he shall give you another Comforter [advocate], that he may abide with you for ever; I will not leave you comfortless; I will come to you [via the Holy Spirit]” (Jn. 14:16-18).</a:t>
            </a:r>
          </a:p>
          <a:p>
            <a:r>
              <a:rPr lang="en-US" sz="2400" dirty="0" smtClean="0">
                <a:latin typeface="+mj-lt"/>
              </a:rPr>
              <a:t>Either in the upper room or after leaving it and walking through the Kidron Valley to their next destination, Jesus shared with them the promise of the Holy Spirit – </a:t>
            </a:r>
          </a:p>
          <a:p>
            <a:endParaRPr lang="en-US" sz="800" dirty="0" smtClean="0">
              <a:latin typeface="+mj-lt"/>
            </a:endParaRPr>
          </a:p>
          <a:p>
            <a:r>
              <a:rPr lang="en-US" sz="2400" dirty="0" smtClean="0">
                <a:latin typeface="+mj-lt"/>
              </a:rPr>
              <a:t>“… It is expedient for you that I go away: for if I go not away, the </a:t>
            </a:r>
            <a:r>
              <a:rPr lang="en-US" sz="2400" b="1" dirty="0" smtClean="0">
                <a:latin typeface="+mj-lt"/>
              </a:rPr>
              <a:t>Comforter</a:t>
            </a:r>
            <a:r>
              <a:rPr lang="en-US" sz="2400" dirty="0" smtClean="0">
                <a:latin typeface="+mj-lt"/>
              </a:rPr>
              <a:t> will not come unto you; but if I depart, </a:t>
            </a:r>
            <a:r>
              <a:rPr lang="en-US" sz="2400" b="1" dirty="0" smtClean="0">
                <a:latin typeface="+mj-lt"/>
              </a:rPr>
              <a:t>I will send him unto you</a:t>
            </a:r>
            <a:r>
              <a:rPr lang="en-US" sz="2400" dirty="0" smtClean="0">
                <a:latin typeface="+mj-lt"/>
              </a:rPr>
              <a:t>.  And when he is come, </a:t>
            </a:r>
            <a:r>
              <a:rPr lang="en-US" sz="2400" u="sng" dirty="0" smtClean="0">
                <a:latin typeface="+mj-lt"/>
              </a:rPr>
              <a:t>he will convict the world of sin</a:t>
            </a:r>
            <a:r>
              <a:rPr lang="en-US" sz="2400" dirty="0" smtClean="0">
                <a:latin typeface="+mj-lt"/>
              </a:rPr>
              <a:t>, and of </a:t>
            </a:r>
            <a:r>
              <a:rPr lang="en-US" sz="2400" u="sng" dirty="0" smtClean="0">
                <a:latin typeface="+mj-lt"/>
              </a:rPr>
              <a:t>righteousness</a:t>
            </a:r>
            <a:r>
              <a:rPr lang="en-US" sz="2400" dirty="0" smtClean="0">
                <a:latin typeface="+mj-lt"/>
              </a:rPr>
              <a:t>, and of </a:t>
            </a:r>
            <a:r>
              <a:rPr lang="en-US" sz="2400" u="sng" dirty="0" smtClean="0">
                <a:latin typeface="+mj-lt"/>
              </a:rPr>
              <a:t>judgment</a:t>
            </a:r>
            <a:r>
              <a:rPr lang="en-US" sz="2400" dirty="0" smtClean="0">
                <a:latin typeface="+mj-lt"/>
              </a:rPr>
              <a:t>: of sin, because </a:t>
            </a:r>
            <a:r>
              <a:rPr lang="en-US" sz="2400" i="1" dirty="0" smtClean="0">
                <a:latin typeface="+mj-lt"/>
              </a:rPr>
              <a:t>they believe not on me</a:t>
            </a:r>
            <a:r>
              <a:rPr lang="en-US" sz="2400" dirty="0" smtClean="0">
                <a:latin typeface="+mj-lt"/>
              </a:rPr>
              <a:t>; of righteousness, because </a:t>
            </a:r>
            <a:r>
              <a:rPr lang="en-US" sz="2400" i="1" dirty="0" smtClean="0">
                <a:latin typeface="+mj-lt"/>
              </a:rPr>
              <a:t>I go to my Father</a:t>
            </a:r>
            <a:r>
              <a:rPr lang="en-US" sz="2400" dirty="0" smtClean="0">
                <a:latin typeface="+mj-lt"/>
              </a:rPr>
              <a:t>, and see ye no more; of judgment, because </a:t>
            </a:r>
            <a:r>
              <a:rPr lang="en-US" sz="2400" i="1" dirty="0" smtClean="0">
                <a:latin typeface="+mj-lt"/>
              </a:rPr>
              <a:t>the prince of this world</a:t>
            </a:r>
            <a:r>
              <a:rPr lang="en-US" sz="2400" dirty="0" smtClean="0">
                <a:latin typeface="+mj-lt"/>
              </a:rPr>
              <a:t> [Satan] </a:t>
            </a:r>
            <a:r>
              <a:rPr lang="en-US" sz="2400" i="1" dirty="0" smtClean="0">
                <a:latin typeface="+mj-lt"/>
              </a:rPr>
              <a:t>is judged</a:t>
            </a:r>
            <a:r>
              <a:rPr lang="en-US" sz="2400" dirty="0" smtClean="0">
                <a:latin typeface="+mj-lt"/>
              </a:rPr>
              <a:t>” (16:7-11).</a:t>
            </a:r>
          </a:p>
          <a:p>
            <a:r>
              <a:rPr lang="en-US" sz="2400" dirty="0" smtClean="0">
                <a:latin typeface="+mj-lt"/>
              </a:rPr>
              <a:t>The power of the Holy Spirit convicts: the sinner of his sin; need for salvation; Satan’s judgment at the cross.   </a:t>
            </a:r>
          </a:p>
        </p:txBody>
      </p:sp>
      <p:pic>
        <p:nvPicPr>
          <p:cNvPr id="4" name="Picture 3" descr="&lt;strong&gt;Jesus&lt;/strong&gt; &lt;strong&gt;Christ&lt;/strong&gt; in the &lt;strong&gt;Gethsemane&lt;/strong&gt; | Flickr - Photo Shar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2441" y="-1"/>
            <a:ext cx="5139557" cy="6747803"/>
          </a:xfrm>
          <a:prstGeom prst="rect">
            <a:avLst/>
          </a:prstGeom>
        </p:spPr>
      </p:pic>
    </p:spTree>
    <p:extLst>
      <p:ext uri="{BB962C8B-B14F-4D97-AF65-F5344CB8AC3E}">
        <p14:creationId xmlns:p14="http://schemas.microsoft.com/office/powerpoint/2010/main" val="96497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94593"/>
            <a:ext cx="7094483" cy="6740307"/>
          </a:xfrm>
          <a:prstGeom prst="rect">
            <a:avLst/>
          </a:prstGeom>
          <a:noFill/>
        </p:spPr>
        <p:txBody>
          <a:bodyPr wrap="square" rtlCol="0">
            <a:spAutoFit/>
          </a:bodyPr>
          <a:lstStyle/>
          <a:p>
            <a:r>
              <a:rPr lang="en-US" sz="2400" b="1" dirty="0" smtClean="0">
                <a:latin typeface="+mj-lt"/>
              </a:rPr>
              <a:t>TROUBLE AHEAD</a:t>
            </a:r>
          </a:p>
          <a:p>
            <a:r>
              <a:rPr lang="en-US" sz="2400" dirty="0" smtClean="0">
                <a:latin typeface="+mj-lt"/>
              </a:rPr>
              <a:t>“And he said unto them, When I sent you without purse, and script, and shoes, lacked ye anything? And they said, Nothing… but now, he that hath a purse, let him take it, and likewise his scrip: and he that hath no sword, let him sell his garment and buy one.  For I say unto you, that this that is written must yet be accomplished in me, And he was</a:t>
            </a:r>
            <a:r>
              <a:rPr lang="en-US" sz="2400" dirty="0">
                <a:latin typeface="+mj-lt"/>
              </a:rPr>
              <a:t> </a:t>
            </a:r>
            <a:r>
              <a:rPr lang="en-US" sz="2400" dirty="0" smtClean="0">
                <a:latin typeface="+mj-lt"/>
              </a:rPr>
              <a:t>reckoned among the transgressors… And they said, Lord, behold, here are two swords.  And he said unto them, It is enough” (Lk. 22:35-38).</a:t>
            </a:r>
          </a:p>
          <a:p>
            <a:r>
              <a:rPr lang="en-US" sz="2400" dirty="0" smtClean="0">
                <a:latin typeface="+mj-lt"/>
              </a:rPr>
              <a:t>Earlier when Christ sent the 12 out to preach the gospel of the kingdom (Mt. 10:7), He told them not to take a purse, money, a change of clothes, etc.  Why?</a:t>
            </a:r>
          </a:p>
          <a:p>
            <a:r>
              <a:rPr lang="en-US" sz="2400" dirty="0" smtClean="0">
                <a:latin typeface="+mj-lt"/>
              </a:rPr>
              <a:t>He would ensure that everything they needed would be provided.  Now, just before His arrest, He tells them they will need these things, even a sword, as things will get worse.  When Christ supersedes one command with another, follow the latter.  </a:t>
            </a:r>
          </a:p>
        </p:txBody>
      </p:sp>
      <p:pic>
        <p:nvPicPr>
          <p:cNvPr id="3" name="Picture 2" descr="&lt;strong&gt;Jesus&lt;/strong&gt; Wounds Apostles Mormon | Flickr - Photo Shar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4484" y="-1"/>
            <a:ext cx="5097516" cy="6645715"/>
          </a:xfrm>
          <a:prstGeom prst="rect">
            <a:avLst/>
          </a:prstGeom>
        </p:spPr>
      </p:pic>
    </p:spTree>
    <p:extLst>
      <p:ext uri="{BB962C8B-B14F-4D97-AF65-F5344CB8AC3E}">
        <p14:creationId xmlns:p14="http://schemas.microsoft.com/office/powerpoint/2010/main" val="304302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94593"/>
            <a:ext cx="6957849" cy="7971413"/>
          </a:xfrm>
          <a:prstGeom prst="rect">
            <a:avLst/>
          </a:prstGeom>
          <a:noFill/>
        </p:spPr>
        <p:txBody>
          <a:bodyPr wrap="square" rtlCol="0">
            <a:spAutoFit/>
          </a:bodyPr>
          <a:lstStyle/>
          <a:p>
            <a:r>
              <a:rPr lang="en-US" sz="2400" b="1" dirty="0" smtClean="0">
                <a:latin typeface="+mj-lt"/>
              </a:rPr>
              <a:t>THE SHEEP SCATTERED</a:t>
            </a:r>
          </a:p>
          <a:p>
            <a:r>
              <a:rPr lang="en-US" sz="2400" dirty="0" smtClean="0">
                <a:latin typeface="+mj-lt"/>
              </a:rPr>
              <a:t>“… All ye shall be offended because of me this night: for it is written, I will smite the shepherd, and the sheep of the flock shall be scattered abroad.  But after </a:t>
            </a:r>
          </a:p>
          <a:p>
            <a:r>
              <a:rPr lang="en-US" sz="2400" b="1" dirty="0" smtClean="0">
                <a:latin typeface="+mj-lt"/>
              </a:rPr>
              <a:t>I am risen again</a:t>
            </a:r>
            <a:r>
              <a:rPr lang="en-US" sz="2400" dirty="0" smtClean="0">
                <a:latin typeface="+mj-lt"/>
              </a:rPr>
              <a:t>, I will go before you into Galilee” (Mt. 26:31,32).</a:t>
            </a:r>
          </a:p>
          <a:p>
            <a:r>
              <a:rPr lang="en-US" sz="2400" dirty="0" smtClean="0">
                <a:latin typeface="+mj-lt"/>
              </a:rPr>
              <a:t>This was the beginning of the longest night of His life.</a:t>
            </a:r>
          </a:p>
          <a:p>
            <a:endParaRPr lang="en-US" sz="800" b="1" dirty="0" smtClean="0">
              <a:latin typeface="+mj-lt"/>
            </a:endParaRPr>
          </a:p>
          <a:p>
            <a:r>
              <a:rPr lang="en-US" sz="2400" b="1" dirty="0" smtClean="0">
                <a:latin typeface="+mj-lt"/>
              </a:rPr>
              <a:t>GARDEN OF GETHSEMANE</a:t>
            </a:r>
          </a:p>
          <a:p>
            <a:r>
              <a:rPr lang="en-US" sz="2400" dirty="0" smtClean="0">
                <a:latin typeface="+mj-lt"/>
              </a:rPr>
              <a:t>“Then cometh Jesus with them into a place called Gethsemane… Sit ye here, while I go and pray yonder…</a:t>
            </a:r>
          </a:p>
          <a:p>
            <a:r>
              <a:rPr lang="en-US" sz="2400" dirty="0" smtClean="0">
                <a:latin typeface="+mj-lt"/>
              </a:rPr>
              <a:t>O my Father, if it be possible, </a:t>
            </a:r>
            <a:r>
              <a:rPr lang="en-US" sz="2400" b="1" dirty="0" smtClean="0">
                <a:latin typeface="+mj-lt"/>
              </a:rPr>
              <a:t>let this cup pass from me</a:t>
            </a:r>
            <a:r>
              <a:rPr lang="en-US" sz="2400" dirty="0" smtClean="0">
                <a:latin typeface="+mj-lt"/>
              </a:rPr>
              <a:t>… not as I will, but as thou wilt” (26:36-39).</a:t>
            </a:r>
          </a:p>
          <a:p>
            <a:r>
              <a:rPr lang="en-US" sz="2400" dirty="0" smtClean="0">
                <a:latin typeface="+mj-lt"/>
              </a:rPr>
              <a:t>Christ’s anguish was not death, as He knew He would be resurrected back to life, but rather that He had to bear the cup of iniquity—He would bear the total sins of mankind—that was an incomprehensible thought for the Son of God, but it was the will of the Father </a:t>
            </a:r>
            <a:endParaRPr lang="en-US" sz="2400" dirty="0" smtClean="0">
              <a:latin typeface="+mj-lt"/>
            </a:endParaRPr>
          </a:p>
          <a:p>
            <a:r>
              <a:rPr lang="en-US" sz="2400" dirty="0" smtClean="0">
                <a:latin typeface="+mj-lt"/>
              </a:rPr>
              <a:t>that </a:t>
            </a:r>
            <a:r>
              <a:rPr lang="en-US" sz="2400" dirty="0" smtClean="0">
                <a:latin typeface="+mj-lt"/>
              </a:rPr>
              <a:t>He do so. </a:t>
            </a:r>
          </a:p>
          <a:p>
            <a:r>
              <a:rPr lang="en-US" sz="2400" dirty="0" smtClean="0">
                <a:latin typeface="+mj-lt"/>
              </a:rPr>
              <a:t> </a:t>
            </a:r>
          </a:p>
          <a:p>
            <a:endParaRPr lang="en-US" sz="2400" dirty="0" smtClean="0">
              <a:latin typeface="+mj-lt"/>
            </a:endParaRPr>
          </a:p>
          <a:p>
            <a:r>
              <a:rPr lang="en-US" sz="2400" dirty="0" smtClean="0">
                <a:latin typeface="+mj-lt"/>
              </a:rPr>
              <a:t>  </a:t>
            </a:r>
            <a:endParaRPr lang="en-US" sz="2400" dirty="0">
              <a:latin typeface="+mj-lt"/>
            </a:endParaRPr>
          </a:p>
        </p:txBody>
      </p:sp>
      <p:pic>
        <p:nvPicPr>
          <p:cNvPr id="7" name="Picture 6" descr="&lt;strong&gt;Gethsemane&lt;/strong&gt; 43 | &lt;strong&gt;Jesus&lt;/strong&gt; in the Garden of &lt;strong&gt;Gethsemane&lt;/strong&gt; on th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5807" y="0"/>
            <a:ext cx="5276193" cy="67056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3767" y="0"/>
            <a:ext cx="5318233" cy="6705600"/>
          </a:xfrm>
          <a:prstGeom prst="rect">
            <a:avLst/>
          </a:prstGeom>
        </p:spPr>
      </p:pic>
    </p:spTree>
    <p:extLst>
      <p:ext uri="{BB962C8B-B14F-4D97-AF65-F5344CB8AC3E}">
        <p14:creationId xmlns:p14="http://schemas.microsoft.com/office/powerpoint/2010/main" val="200187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6" end="6"/>
                                            </p:txEl>
                                          </p:spTgt>
                                        </p:tgtEl>
                                        <p:attrNameLst>
                                          <p:attrName>style.visibility</p:attrName>
                                        </p:attrNameLst>
                                      </p:cBhvr>
                                      <p:to>
                                        <p:strVal val="visible"/>
                                      </p:to>
                                    </p:set>
                                    <p:animEffect transition="in" filter="fade">
                                      <p:cBhvr>
                                        <p:cTn id="20" dur="500"/>
                                        <p:tgtEl>
                                          <p:spTgt spid="2">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animEffect transition="in" filter="fade">
                                      <p:cBhvr>
                                        <p:cTn id="23" dur="500"/>
                                        <p:tgtEl>
                                          <p:spTgt spid="2">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Effect transition="in" filter="fade">
                                      <p:cBhvr>
                                        <p:cTn id="33" dur="500"/>
                                        <p:tgtEl>
                                          <p:spTgt spid="2">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
                                            <p:txEl>
                                              <p:pRg st="9" end="9"/>
                                            </p:txEl>
                                          </p:spTgt>
                                        </p:tgtEl>
                                        <p:attrNameLst>
                                          <p:attrName>style.visibility</p:attrName>
                                        </p:attrNameLst>
                                      </p:cBhvr>
                                      <p:to>
                                        <p:strVal val="visible"/>
                                      </p:to>
                                    </p:set>
                                    <p:animEffect transition="in" filter="fade">
                                      <p:cBhvr>
                                        <p:cTn id="36"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986729" y="5938344"/>
            <a:ext cx="5205271" cy="584775"/>
          </a:xfrm>
          <a:prstGeom prst="rect">
            <a:avLst/>
          </a:prstGeom>
          <a:noFill/>
        </p:spPr>
        <p:txBody>
          <a:bodyPr wrap="none" rtlCol="0">
            <a:spAutoFit/>
          </a:bodyPr>
          <a:lstStyle/>
          <a:p>
            <a:r>
              <a:rPr lang="en-US" sz="3200" dirty="0" smtClean="0">
                <a:solidFill>
                  <a:schemeClr val="bg1"/>
                </a:solidFill>
                <a:latin typeface="+mj-lt"/>
              </a:rPr>
              <a:t>Garden of Gethsemane (2018)</a:t>
            </a:r>
            <a:endParaRPr lang="en-US" sz="3200" dirty="0">
              <a:solidFill>
                <a:schemeClr val="bg1"/>
              </a:solidFill>
              <a:latin typeface="+mj-lt"/>
            </a:endParaRPr>
          </a:p>
        </p:txBody>
      </p:sp>
    </p:spTree>
    <p:extLst>
      <p:ext uri="{BB962C8B-B14F-4D97-AF65-F5344CB8AC3E}">
        <p14:creationId xmlns:p14="http://schemas.microsoft.com/office/powerpoint/2010/main" val="1203018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17983" y="0"/>
            <a:ext cx="6356035" cy="707886"/>
          </a:xfrm>
          <a:prstGeom prst="rect">
            <a:avLst/>
          </a:prstGeom>
          <a:noFill/>
        </p:spPr>
        <p:txBody>
          <a:bodyPr wrap="none" rtlCol="0">
            <a:spAutoFit/>
          </a:bodyPr>
          <a:lstStyle/>
          <a:p>
            <a:pPr algn="ctr"/>
            <a:r>
              <a:rPr lang="en-US" sz="4000" b="1" u="sng"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THROUGH THE BIBLE IN 2018</a:t>
            </a:r>
            <a:endParaRPr lang="en-US" sz="4000" b="1" u="sng"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TextBox 3"/>
          <p:cNvSpPr txBox="1"/>
          <p:nvPr/>
        </p:nvSpPr>
        <p:spPr>
          <a:xfrm>
            <a:off x="-1" y="0"/>
            <a:ext cx="2974429" cy="1569660"/>
          </a:xfrm>
          <a:prstGeom prst="rect">
            <a:avLst/>
          </a:prstGeom>
          <a:noFill/>
        </p:spPr>
        <p:txBody>
          <a:bodyPr wrap="square" rtlCol="0">
            <a:spAutoFit/>
          </a:bodyPr>
          <a:lstStyle/>
          <a:p>
            <a:r>
              <a:rPr lang="en-US" sz="2400" dirty="0" smtClean="0">
                <a:latin typeface="+mj-lt"/>
              </a:rPr>
              <a:t>LESSON 45</a:t>
            </a:r>
            <a:endParaRPr lang="en-US" sz="2400" dirty="0">
              <a:latin typeface="+mj-lt"/>
            </a:endParaRPr>
          </a:p>
          <a:p>
            <a:r>
              <a:rPr lang="en-US" sz="2400" dirty="0" smtClean="0">
                <a:latin typeface="+mj-lt"/>
              </a:rPr>
              <a:t>WEEK 45 </a:t>
            </a:r>
            <a:r>
              <a:rPr lang="en-US" sz="2400" dirty="0">
                <a:latin typeface="+mj-lt"/>
              </a:rPr>
              <a:t>OF </a:t>
            </a:r>
            <a:r>
              <a:rPr lang="en-US" sz="2400" dirty="0" smtClean="0">
                <a:latin typeface="+mj-lt"/>
              </a:rPr>
              <a:t>52</a:t>
            </a:r>
          </a:p>
          <a:p>
            <a:r>
              <a:rPr lang="en-US" sz="2400" dirty="0" smtClean="0">
                <a:latin typeface="+mj-lt"/>
              </a:rPr>
              <a:t>(Mt. 23-26; Mk. 13,14; </a:t>
            </a:r>
          </a:p>
          <a:p>
            <a:r>
              <a:rPr lang="en-US" sz="2400" dirty="0" smtClean="0">
                <a:latin typeface="+mj-lt"/>
              </a:rPr>
              <a:t>Lk. 20-22; Jn. 13-17)</a:t>
            </a:r>
            <a:endParaRPr lang="en-US" sz="2400" dirty="0">
              <a:latin typeface="+mj-lt"/>
            </a:endParaRPr>
          </a:p>
        </p:txBody>
      </p:sp>
      <p:sp>
        <p:nvSpPr>
          <p:cNvPr id="5" name="Rectangle 4"/>
          <p:cNvSpPr/>
          <p:nvPr/>
        </p:nvSpPr>
        <p:spPr>
          <a:xfrm>
            <a:off x="2974428" y="673230"/>
            <a:ext cx="3394841" cy="461665"/>
          </a:xfrm>
          <a:prstGeom prst="rect">
            <a:avLst/>
          </a:prstGeom>
        </p:spPr>
        <p:txBody>
          <a:bodyPr wrap="square">
            <a:spAutoFit/>
          </a:bodyPr>
          <a:lstStyle/>
          <a:p>
            <a:r>
              <a:rPr lang="en-US" sz="2400" dirty="0" smtClean="0">
                <a:latin typeface="+mj-lt"/>
              </a:rPr>
              <a:t>Passion week</a:t>
            </a:r>
            <a:r>
              <a:rPr lang="en-US" sz="2400" dirty="0">
                <a:latin typeface="+mj-lt"/>
              </a:rPr>
              <a:t>.</a:t>
            </a:r>
            <a:r>
              <a:rPr lang="en-US" sz="2400" dirty="0" smtClean="0">
                <a:latin typeface="+mj-lt"/>
              </a:rPr>
              <a:t> </a:t>
            </a:r>
            <a:endParaRPr lang="en-US" sz="2400" dirty="0">
              <a:latin typeface="+mj-lt"/>
            </a:endParaRPr>
          </a:p>
        </p:txBody>
      </p:sp>
      <p:pic>
        <p:nvPicPr>
          <p:cNvPr id="6" name="Picture 5" descr="repentance | Preaching the New Lectionar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0412" y="707885"/>
            <a:ext cx="4151587" cy="6124754"/>
          </a:xfrm>
          <a:prstGeom prst="rect">
            <a:avLst/>
          </a:prstGeom>
        </p:spPr>
      </p:pic>
      <p:sp>
        <p:nvSpPr>
          <p:cNvPr id="7" name="TextBox 6"/>
          <p:cNvSpPr txBox="1"/>
          <p:nvPr/>
        </p:nvSpPr>
        <p:spPr>
          <a:xfrm>
            <a:off x="0" y="1569660"/>
            <a:ext cx="8040413" cy="5262979"/>
          </a:xfrm>
          <a:prstGeom prst="rect">
            <a:avLst/>
          </a:prstGeom>
          <a:noFill/>
        </p:spPr>
        <p:txBody>
          <a:bodyPr wrap="square" rtlCol="0">
            <a:spAutoFit/>
          </a:bodyPr>
          <a:lstStyle/>
          <a:p>
            <a:r>
              <a:rPr lang="en-US" sz="2400" b="1" dirty="0" smtClean="0">
                <a:latin typeface="+mj-lt"/>
              </a:rPr>
              <a:t>THOSE WHO SIT IN MOSES’ SEAT</a:t>
            </a:r>
          </a:p>
          <a:p>
            <a:r>
              <a:rPr lang="en-US" sz="2400" dirty="0" smtClean="0">
                <a:latin typeface="+mj-lt"/>
              </a:rPr>
              <a:t>“Then spake Jesus to the multitude, and to his disciples, Saying, The scribes and the Pharisees sit in Moses’ seat: </a:t>
            </a:r>
            <a:r>
              <a:rPr lang="en-US" sz="2400" b="1" dirty="0" smtClean="0">
                <a:latin typeface="+mj-lt"/>
              </a:rPr>
              <a:t>All therefore whatsoever they bid you observe, that observe and do</a:t>
            </a:r>
            <a:r>
              <a:rPr lang="en-US" sz="2400" dirty="0" smtClean="0">
                <a:latin typeface="+mj-lt"/>
              </a:rPr>
              <a:t>…” </a:t>
            </a:r>
          </a:p>
          <a:p>
            <a:r>
              <a:rPr lang="en-US" sz="2400" dirty="0" smtClean="0">
                <a:latin typeface="+mj-lt"/>
              </a:rPr>
              <a:t>(Mt. 23:1,2a).</a:t>
            </a:r>
          </a:p>
          <a:p>
            <a:r>
              <a:rPr lang="en-US" sz="2400" dirty="0" smtClean="0">
                <a:latin typeface="+mj-lt"/>
              </a:rPr>
              <a:t>Here, Jesus Himself, clearly instructs the crowds to continue to obey the authorities, i.e. </a:t>
            </a:r>
            <a:r>
              <a:rPr lang="en-US" sz="2400" i="1" dirty="0" smtClean="0">
                <a:latin typeface="+mj-lt"/>
              </a:rPr>
              <a:t>keep the Law of Moses</a:t>
            </a:r>
            <a:r>
              <a:rPr lang="en-US" sz="2400" dirty="0" smtClean="0">
                <a:latin typeface="+mj-lt"/>
              </a:rPr>
              <a:t>.  Israel had been under the requirements of the Law since received at Mt. Sinai and continued to through the end of Christ’s earthly ministry, and beyond that, as we will see. Many in Christendom believe that His ministry was to us Gentiles during the Church age, but that cannot be the case.  To follow Jesus’ instructions here would be tantamount to blasphemy.  We can learn (Rom. 15:4), but we cannot follow Him as Israel was instructed to do.     </a:t>
            </a:r>
            <a:endParaRPr lang="en-US" sz="2400" dirty="0">
              <a:latin typeface="+mj-lt"/>
            </a:endParaRPr>
          </a:p>
        </p:txBody>
      </p:sp>
    </p:spTree>
    <p:extLst>
      <p:ext uri="{BB962C8B-B14F-4D97-AF65-F5344CB8AC3E}">
        <p14:creationId xmlns:p14="http://schemas.microsoft.com/office/powerpoint/2010/main" val="3092811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fade">
                                      <p:cBhvr>
                                        <p:cTn id="2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BERT JONES | &lt;strong&gt;Jesus&lt;/strong&gt; said that He would raise HIMSELF from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9490" y="0"/>
            <a:ext cx="4582510" cy="6589986"/>
          </a:xfrm>
          <a:prstGeom prst="rect">
            <a:avLst/>
          </a:prstGeom>
        </p:spPr>
      </p:pic>
      <p:pic>
        <p:nvPicPr>
          <p:cNvPr id="3" name="Picture 2" descr="Road to Calvary 22: Garden of &lt;strong&gt;Gethsemane&lt;/strong&g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9490" y="-3613"/>
            <a:ext cx="4582510" cy="6589987"/>
          </a:xfrm>
          <a:prstGeom prst="rect">
            <a:avLst/>
          </a:prstGeom>
        </p:spPr>
      </p:pic>
      <p:sp>
        <p:nvSpPr>
          <p:cNvPr id="4" name="Rectangle 3"/>
          <p:cNvSpPr/>
          <p:nvPr/>
        </p:nvSpPr>
        <p:spPr>
          <a:xfrm>
            <a:off x="-1" y="-78772"/>
            <a:ext cx="7609491" cy="6740307"/>
          </a:xfrm>
          <a:prstGeom prst="rect">
            <a:avLst/>
          </a:prstGeom>
        </p:spPr>
        <p:txBody>
          <a:bodyPr wrap="square">
            <a:spAutoFit/>
          </a:bodyPr>
          <a:lstStyle/>
          <a:p>
            <a:r>
              <a:rPr lang="en-US" sz="2400" b="1" dirty="0" smtClean="0">
                <a:latin typeface="+mj-lt"/>
              </a:rPr>
              <a:t>THE ARREST</a:t>
            </a:r>
          </a:p>
          <a:p>
            <a:r>
              <a:rPr lang="en-US" sz="2400" dirty="0" smtClean="0">
                <a:latin typeface="+mj-lt"/>
              </a:rPr>
              <a:t>“… </a:t>
            </a:r>
            <a:r>
              <a:rPr lang="en-US" sz="2400" dirty="0">
                <a:latin typeface="+mj-lt"/>
              </a:rPr>
              <a:t>Judas, one of the 12, came… a great multitude with swords… chief priests</a:t>
            </a:r>
            <a:r>
              <a:rPr lang="en-US" sz="2400" dirty="0" smtClean="0">
                <a:latin typeface="+mj-lt"/>
              </a:rPr>
              <a:t>… Then came they, and laid hands on Jesus, and took him.  And, behold, one of them which were with Jesus stretched out his hand, and drew his sword, and struck a servant of the high priest’s, and smote off his ear… Put up again thy sword… Thinkest thou that I cannot now pray to my Father, and he shall give me more than 12 legions [72,000] of angels?... But all this was done, that the scriptures of the prophets might be fulfilled.  Then all the disciples forsook him, and fled” (26:47-56).</a:t>
            </a:r>
          </a:p>
          <a:p>
            <a:r>
              <a:rPr lang="en-US" sz="2400" dirty="0" smtClean="0">
                <a:latin typeface="+mj-lt"/>
              </a:rPr>
              <a:t>Judas betrayed Him with a kiss (26:48,49), whom Jesus called, ‘Friend’ (26:50), a reference from the O.T. –</a:t>
            </a:r>
            <a:r>
              <a:rPr lang="en-US" sz="2400" dirty="0">
                <a:latin typeface="+mj-lt"/>
              </a:rPr>
              <a:t> </a:t>
            </a:r>
            <a:r>
              <a:rPr lang="en-US" sz="2400" dirty="0" smtClean="0">
                <a:latin typeface="+mj-lt"/>
              </a:rPr>
              <a:t>“Yea, mine own familiar friend, in whom I trusted, which did eat of my bread, hath lifted up his heel against me” (Psa. 41:9).</a:t>
            </a:r>
          </a:p>
          <a:p>
            <a:r>
              <a:rPr lang="en-US" sz="2400" dirty="0" smtClean="0">
                <a:latin typeface="+mj-lt"/>
              </a:rPr>
              <a:t>In the melee that ensued, Peter cut off a servant’s ear, which Jesus promptly healed (Lk. 22:51).</a:t>
            </a:r>
            <a:r>
              <a:rPr lang="en-US" sz="2400" dirty="0">
                <a:latin typeface="+mj-lt"/>
              </a:rPr>
              <a:t> </a:t>
            </a:r>
            <a:r>
              <a:rPr lang="en-US" sz="2400" dirty="0" smtClean="0">
                <a:latin typeface="+mj-lt"/>
              </a:rPr>
              <a:t> </a:t>
            </a:r>
          </a:p>
          <a:p>
            <a:r>
              <a:rPr lang="en-US" sz="2400" dirty="0" smtClean="0">
                <a:latin typeface="+mj-lt"/>
              </a:rPr>
              <a:t>The 12 then fled as He predicted they would do. </a:t>
            </a:r>
          </a:p>
        </p:txBody>
      </p:sp>
      <p:pic>
        <p:nvPicPr>
          <p:cNvPr id="5" name="Picture 4" descr="HERBERT RUDEEN - ear restored | Flickr - Photo Shar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9490" y="-7225"/>
            <a:ext cx="4582510" cy="6589986"/>
          </a:xfrm>
          <a:prstGeom prst="rect">
            <a:avLst/>
          </a:prstGeom>
        </p:spPr>
      </p:pic>
    </p:spTree>
    <p:extLst>
      <p:ext uri="{BB962C8B-B14F-4D97-AF65-F5344CB8AC3E}">
        <p14:creationId xmlns:p14="http://schemas.microsoft.com/office/powerpoint/2010/main" val="240756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4083"/>
            <a:ext cx="6432331" cy="6740307"/>
          </a:xfrm>
          <a:prstGeom prst="rect">
            <a:avLst/>
          </a:prstGeom>
          <a:noFill/>
        </p:spPr>
        <p:txBody>
          <a:bodyPr wrap="square" rtlCol="0">
            <a:spAutoFit/>
          </a:bodyPr>
          <a:lstStyle/>
          <a:p>
            <a:r>
              <a:rPr lang="en-US" sz="2400" b="1" dirty="0" smtClean="0">
                <a:latin typeface="+mj-lt"/>
              </a:rPr>
              <a:t>JESUS BEFORE CAIAPHAS/SANHEDRIN</a:t>
            </a:r>
          </a:p>
          <a:p>
            <a:r>
              <a:rPr lang="en-US" sz="2400" dirty="0" smtClean="0">
                <a:latin typeface="+mj-lt"/>
              </a:rPr>
              <a:t>“And they led Jesus away to the high priest: and with him were assembled all the chief priests and the elders and the scribes.  And Peter followed him afar off, even into the palace of the high priest… sought for witness against Jesus to put him to death… And there arose certain, and bare false witness against him, saying, We heard him say, I will destroy this temple that is made with hands, and within three days I will build another made without hands… And the high priest stood up in the midst… </a:t>
            </a:r>
            <a:r>
              <a:rPr lang="en-US" sz="2400" b="1" dirty="0" smtClean="0">
                <a:latin typeface="+mj-lt"/>
              </a:rPr>
              <a:t>Art thou the Christ, the Son of the Blessed?  </a:t>
            </a:r>
            <a:r>
              <a:rPr lang="en-US" sz="2400" b="1" u="sng" dirty="0" smtClean="0">
                <a:latin typeface="+mj-lt"/>
              </a:rPr>
              <a:t>And Jesus said, I am</a:t>
            </a:r>
            <a:r>
              <a:rPr lang="en-US" sz="2400" dirty="0" smtClean="0">
                <a:latin typeface="+mj-lt"/>
              </a:rPr>
              <a:t>: and ye shall see the Son of man… coming in the clouds of heaven… the high priest rent his clothes… they all condemned him to be guilty of death…” (Mk. 14:53-64).</a:t>
            </a:r>
          </a:p>
          <a:p>
            <a:r>
              <a:rPr lang="en-US" sz="2400" dirty="0" smtClean="0">
                <a:latin typeface="+mj-lt"/>
              </a:rPr>
              <a:t>Jesus is found guilty of blasphemy by the religious authority—STRIKE 1.   </a:t>
            </a:r>
          </a:p>
        </p:txBody>
      </p:sp>
      <p:pic>
        <p:nvPicPr>
          <p:cNvPr id="4" name="Picture 3" descr="File:&lt;strong&gt;Christ&lt;/strong&gt; &lt;strong&gt;before&lt;/strong&gt; &lt;strong&gt;Caiaphas&lt;/strong&gt; 001.jpg - The Work of God's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2331" y="0"/>
            <a:ext cx="5759669" cy="6740307"/>
          </a:xfrm>
          <a:prstGeom prst="rect">
            <a:avLst/>
          </a:prstGeom>
        </p:spPr>
      </p:pic>
    </p:spTree>
    <p:extLst>
      <p:ext uri="{BB962C8B-B14F-4D97-AF65-F5344CB8AC3E}">
        <p14:creationId xmlns:p14="http://schemas.microsoft.com/office/powerpoint/2010/main" val="302111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84083"/>
            <a:ext cx="6484883" cy="6740307"/>
          </a:xfrm>
          <a:prstGeom prst="rect">
            <a:avLst/>
          </a:prstGeom>
          <a:noFill/>
        </p:spPr>
        <p:txBody>
          <a:bodyPr wrap="square" rtlCol="0">
            <a:spAutoFit/>
          </a:bodyPr>
          <a:lstStyle/>
          <a:p>
            <a:r>
              <a:rPr lang="en-US" sz="2400" b="1" dirty="0" smtClean="0">
                <a:latin typeface="+mj-lt"/>
              </a:rPr>
              <a:t>PETER’S DENIAL</a:t>
            </a:r>
          </a:p>
          <a:p>
            <a:r>
              <a:rPr lang="en-US" sz="2400" dirty="0" smtClean="0">
                <a:latin typeface="+mj-lt"/>
              </a:rPr>
              <a:t>“Then took they him, and led him, and brought him into the high priests’ house.  And Peter followed afar off.  And when they had kindled a fire in the midst of the hall, and were set down together, Peter sat down among them.  But a certain maid beheld him as he sat by the fire… This man was also with him.  And he denied him, saying, </a:t>
            </a:r>
            <a:r>
              <a:rPr lang="en-US" sz="2400" i="1" dirty="0" smtClean="0">
                <a:latin typeface="+mj-lt"/>
              </a:rPr>
              <a:t>Woman, I know him not</a:t>
            </a:r>
            <a:r>
              <a:rPr lang="en-US" sz="2400" dirty="0" smtClean="0">
                <a:latin typeface="+mj-lt"/>
              </a:rPr>
              <a:t>… another saw him… Thou art also of them.  And Peter, </a:t>
            </a:r>
            <a:r>
              <a:rPr lang="en-US" sz="2400" i="1" dirty="0" smtClean="0">
                <a:latin typeface="+mj-lt"/>
              </a:rPr>
              <a:t>Man, I am not</a:t>
            </a:r>
            <a:r>
              <a:rPr lang="en-US" sz="2400" dirty="0" smtClean="0">
                <a:latin typeface="+mj-lt"/>
              </a:rPr>
              <a:t>… Of a truth fellow also was with him: for he is a Galilean.  And Peter said, </a:t>
            </a:r>
            <a:r>
              <a:rPr lang="en-US" sz="2400" i="1" dirty="0" smtClean="0">
                <a:latin typeface="+mj-lt"/>
              </a:rPr>
              <a:t>Man, I know not what thou sayest</a:t>
            </a:r>
            <a:r>
              <a:rPr lang="en-US" sz="2400" dirty="0" smtClean="0">
                <a:latin typeface="+mj-lt"/>
              </a:rPr>
              <a:t>.  And immediately, while ye yet spake, the cock crew.  And the Lord turned, and looked upon Peter… And Peter went out, and wept bitterly” (Lk. 22:54-62).</a:t>
            </a:r>
          </a:p>
          <a:p>
            <a:r>
              <a:rPr lang="en-US" sz="2400" dirty="0" smtClean="0">
                <a:latin typeface="+mj-lt"/>
              </a:rPr>
              <a:t>One can’t imagine the heartbreak Peter felt in his weakness, but in 50+ days he would redeem himself in his sermon at Pentecost. </a:t>
            </a:r>
          </a:p>
        </p:txBody>
      </p:sp>
      <p:pic>
        <p:nvPicPr>
          <p:cNvPr id="3" name="Picture 2" descr="The &lt;strong&gt;Denial&lt;/strong&gt; of Saint &lt;strong&gt;Peter&lt;/strong&gt; (Hendrick ter Brugghen) - Wikipedi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4579" y="0"/>
            <a:ext cx="5507421" cy="6537434"/>
          </a:xfrm>
          <a:prstGeom prst="rect">
            <a:avLst/>
          </a:prstGeom>
        </p:spPr>
      </p:pic>
      <p:pic>
        <p:nvPicPr>
          <p:cNvPr id="6" name="Picture 5" descr="&lt;strong&gt;Denial&lt;/strong&gt; of &lt;strong&gt;Peter&lt;/strong&gt;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4579" y="0"/>
            <a:ext cx="5507421" cy="6537434"/>
          </a:xfrm>
          <a:prstGeom prst="rect">
            <a:avLst/>
          </a:prstGeom>
        </p:spPr>
      </p:pic>
      <p:pic>
        <p:nvPicPr>
          <p:cNvPr id="7" name="Picture 6" descr="CARL HEINRICH BLOCH | MARK 14:66-72 66 As &lt;strong&gt;Peter&lt;/strong&gt; was below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4578" y="0"/>
            <a:ext cx="5507421" cy="6656224"/>
          </a:xfrm>
          <a:prstGeom prst="rect">
            <a:avLst/>
          </a:prstGeom>
        </p:spPr>
      </p:pic>
    </p:spTree>
    <p:extLst>
      <p:ext uri="{BB962C8B-B14F-4D97-AF65-F5344CB8AC3E}">
        <p14:creationId xmlns:p14="http://schemas.microsoft.com/office/powerpoint/2010/main" val="183456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aster Morning 11 | When &lt;strong&gt;Jesus&lt;/strong&gt; rose early on the first day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75170"/>
          </a:xfrm>
          <a:prstGeom prst="rect">
            <a:avLst/>
          </a:prstGeom>
        </p:spPr>
      </p:pic>
      <p:sp>
        <p:nvSpPr>
          <p:cNvPr id="2" name="TextBox 1"/>
          <p:cNvSpPr txBox="1"/>
          <p:nvPr/>
        </p:nvSpPr>
        <p:spPr>
          <a:xfrm>
            <a:off x="350743" y="-180754"/>
            <a:ext cx="11490518" cy="769441"/>
          </a:xfrm>
          <a:prstGeom prst="rect">
            <a:avLst/>
          </a:prstGeom>
          <a:noFill/>
        </p:spPr>
        <p:txBody>
          <a:bodyPr wrap="none" rtlCol="0">
            <a:spAutoFit/>
          </a:bodyPr>
          <a:lstStyle/>
          <a:p>
            <a:pPr algn="ctr"/>
            <a:r>
              <a:rPr lang="en-US" sz="4400" dirty="0" smtClean="0">
                <a:solidFill>
                  <a:schemeClr val="bg1"/>
                </a:solidFill>
                <a:latin typeface="+mj-lt"/>
              </a:rPr>
              <a:t>Next time –Christ’s death, burial, and resurrection</a:t>
            </a:r>
            <a:endParaRPr lang="en-US" sz="4400" dirty="0">
              <a:solidFill>
                <a:schemeClr val="bg1"/>
              </a:solidFill>
              <a:latin typeface="+mj-lt"/>
            </a:endParaRPr>
          </a:p>
        </p:txBody>
      </p:sp>
    </p:spTree>
    <p:extLst>
      <p:ext uri="{BB962C8B-B14F-4D97-AF65-F5344CB8AC3E}">
        <p14:creationId xmlns:p14="http://schemas.microsoft.com/office/powerpoint/2010/main" val="3740410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1992303" cy="6740307"/>
          </a:xfrm>
          <a:prstGeom prst="rect">
            <a:avLst/>
          </a:prstGeom>
          <a:noFill/>
        </p:spPr>
        <p:txBody>
          <a:bodyPr wrap="square" rtlCol="0">
            <a:spAutoFit/>
          </a:bodyPr>
          <a:lstStyle/>
          <a:p>
            <a:r>
              <a:rPr lang="en-US" sz="2400" b="1" dirty="0" smtClean="0">
                <a:latin typeface="+mj-lt"/>
              </a:rPr>
              <a:t>THOSE WHO SIT ON MOSES’ SEAT </a:t>
            </a:r>
            <a:r>
              <a:rPr lang="en-US" sz="2400" dirty="0" smtClean="0">
                <a:latin typeface="+mj-lt"/>
              </a:rPr>
              <a:t>(cont’d</a:t>
            </a:r>
            <a:r>
              <a:rPr lang="en-US" sz="2400" dirty="0" smtClean="0"/>
              <a:t>)</a:t>
            </a:r>
          </a:p>
          <a:p>
            <a:r>
              <a:rPr lang="en-US" sz="2400" dirty="0" smtClean="0">
                <a:latin typeface="+mj-lt"/>
              </a:rPr>
              <a:t>The Jews were to keep the Law, but they were not to follow the </a:t>
            </a:r>
          </a:p>
          <a:p>
            <a:r>
              <a:rPr lang="en-US" sz="2400" dirty="0" smtClean="0">
                <a:latin typeface="+mj-lt"/>
              </a:rPr>
              <a:t>example set by the religious leaders.  Jesus called them </a:t>
            </a:r>
          </a:p>
          <a:p>
            <a:r>
              <a:rPr lang="en-US" sz="2400" dirty="0">
                <a:latin typeface="+mj-lt"/>
              </a:rPr>
              <a:t>h</a:t>
            </a:r>
            <a:r>
              <a:rPr lang="en-US" sz="2400" dirty="0" smtClean="0">
                <a:latin typeface="+mj-lt"/>
              </a:rPr>
              <a:t>ypocrites because they taught one thing, but did another –</a:t>
            </a:r>
          </a:p>
          <a:p>
            <a:endParaRPr lang="en-US" sz="800" dirty="0" smtClean="0">
              <a:latin typeface="+mj-lt"/>
            </a:endParaRPr>
          </a:p>
          <a:p>
            <a:r>
              <a:rPr lang="en-US" sz="2400" dirty="0" smtClean="0">
                <a:latin typeface="+mj-lt"/>
              </a:rPr>
              <a:t>“… but do not ye after their works: for they say, and do not. </a:t>
            </a:r>
            <a:r>
              <a:rPr lang="en-US" sz="2400" dirty="0">
                <a:latin typeface="+mj-lt"/>
              </a:rPr>
              <a:t> </a:t>
            </a:r>
            <a:endParaRPr lang="en-US" sz="2400" dirty="0" smtClean="0">
              <a:latin typeface="+mj-lt"/>
            </a:endParaRPr>
          </a:p>
          <a:p>
            <a:r>
              <a:rPr lang="en-US" sz="2400" dirty="0" smtClean="0">
                <a:latin typeface="+mj-lt"/>
              </a:rPr>
              <a:t>For they bind heavy burdens and grievous to be borne, and lay </a:t>
            </a:r>
          </a:p>
          <a:p>
            <a:r>
              <a:rPr lang="en-US" sz="2400" dirty="0">
                <a:latin typeface="+mj-lt"/>
              </a:rPr>
              <a:t>t</a:t>
            </a:r>
            <a:r>
              <a:rPr lang="en-US" sz="2400" dirty="0" smtClean="0">
                <a:latin typeface="+mj-lt"/>
              </a:rPr>
              <a:t>hem on men’s shoulders; but they will not move them with </a:t>
            </a:r>
          </a:p>
          <a:p>
            <a:r>
              <a:rPr lang="en-US" sz="2400" dirty="0">
                <a:latin typeface="+mj-lt"/>
              </a:rPr>
              <a:t>o</a:t>
            </a:r>
            <a:r>
              <a:rPr lang="en-US" sz="2400" dirty="0" smtClean="0">
                <a:latin typeface="+mj-lt"/>
              </a:rPr>
              <a:t>ne of their fingers.  </a:t>
            </a:r>
            <a:r>
              <a:rPr lang="en-US" sz="2400" b="1" dirty="0" smtClean="0">
                <a:latin typeface="+mj-lt"/>
              </a:rPr>
              <a:t>But all their works they do for to be seen </a:t>
            </a:r>
          </a:p>
          <a:p>
            <a:r>
              <a:rPr lang="en-US" sz="2400" b="1" dirty="0" smtClean="0">
                <a:latin typeface="+mj-lt"/>
              </a:rPr>
              <a:t>of men</a:t>
            </a:r>
            <a:r>
              <a:rPr lang="en-US" sz="2400" dirty="0" smtClean="0">
                <a:latin typeface="+mj-lt"/>
              </a:rPr>
              <a:t>… love the uppermost rooms at feasts, and the chief </a:t>
            </a:r>
          </a:p>
          <a:p>
            <a:r>
              <a:rPr lang="en-US" sz="2400" dirty="0">
                <a:latin typeface="+mj-lt"/>
              </a:rPr>
              <a:t>s</a:t>
            </a:r>
            <a:r>
              <a:rPr lang="en-US" sz="2400" dirty="0" smtClean="0">
                <a:latin typeface="+mj-lt"/>
              </a:rPr>
              <a:t>eats at the synagogues, and greetings in the markets, and to </a:t>
            </a:r>
          </a:p>
          <a:p>
            <a:r>
              <a:rPr lang="en-US" sz="2400" dirty="0" smtClean="0">
                <a:latin typeface="+mj-lt"/>
              </a:rPr>
              <a:t>be called of men, Rabbi… But be not ye called Rabbi: </a:t>
            </a:r>
            <a:r>
              <a:rPr lang="en-US" sz="2400" b="1" dirty="0" smtClean="0">
                <a:latin typeface="+mj-lt"/>
              </a:rPr>
              <a:t>for one is </a:t>
            </a:r>
          </a:p>
          <a:p>
            <a:r>
              <a:rPr lang="en-US" sz="2400" b="1" dirty="0">
                <a:latin typeface="+mj-lt"/>
              </a:rPr>
              <a:t>y</a:t>
            </a:r>
            <a:r>
              <a:rPr lang="en-US" sz="2400" b="1" dirty="0" smtClean="0">
                <a:latin typeface="+mj-lt"/>
              </a:rPr>
              <a:t>our Master, even Christ; and all ye are brethren</a:t>
            </a:r>
            <a:r>
              <a:rPr lang="en-US" sz="2400" dirty="0" smtClean="0">
                <a:latin typeface="+mj-lt"/>
              </a:rPr>
              <a:t>…” (23:3b-8).</a:t>
            </a:r>
          </a:p>
          <a:p>
            <a:r>
              <a:rPr lang="en-US" sz="2400" dirty="0" smtClean="0">
                <a:latin typeface="+mj-lt"/>
              </a:rPr>
              <a:t>They were the worst possible examples of what a Jew should </a:t>
            </a:r>
          </a:p>
          <a:p>
            <a:r>
              <a:rPr lang="en-US" sz="2400" dirty="0" smtClean="0">
                <a:latin typeface="+mj-lt"/>
              </a:rPr>
              <a:t>be—they were arrogant, haughty, flaunted their title and </a:t>
            </a:r>
          </a:p>
          <a:p>
            <a:r>
              <a:rPr lang="en-US" sz="2400" dirty="0">
                <a:latin typeface="+mj-lt"/>
              </a:rPr>
              <a:t>p</a:t>
            </a:r>
            <a:r>
              <a:rPr lang="en-US" sz="2400" dirty="0" smtClean="0">
                <a:latin typeface="+mj-lt"/>
              </a:rPr>
              <a:t>osition, told others what to do, but didn’t do it themselves.</a:t>
            </a:r>
          </a:p>
          <a:p>
            <a:r>
              <a:rPr lang="en-US" sz="2400" dirty="0" smtClean="0">
                <a:latin typeface="+mj-lt"/>
              </a:rPr>
              <a:t>They loved to be looked at, listened to, and lifted up, but Jesus</a:t>
            </a:r>
          </a:p>
          <a:p>
            <a:r>
              <a:rPr lang="en-US" sz="2400" dirty="0">
                <a:latin typeface="+mj-lt"/>
              </a:rPr>
              <a:t>s</a:t>
            </a:r>
            <a:r>
              <a:rPr lang="en-US" sz="2400" dirty="0" smtClean="0">
                <a:latin typeface="+mj-lt"/>
              </a:rPr>
              <a:t>aid they were of their father the devil (Jn. 8:44).     </a:t>
            </a:r>
            <a:endParaRPr lang="en-US" sz="2400" dirty="0">
              <a:latin typeface="+mj-lt"/>
            </a:endParaRPr>
          </a:p>
        </p:txBody>
      </p:sp>
      <p:pic>
        <p:nvPicPr>
          <p:cNvPr id="3" name="Picture 2" descr="repentance | Preaching the New Lectionar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0412" y="707885"/>
            <a:ext cx="4151587" cy="6124754"/>
          </a:xfrm>
          <a:prstGeom prst="rect">
            <a:avLst/>
          </a:prstGeom>
        </p:spPr>
      </p:pic>
    </p:spTree>
    <p:extLst>
      <p:ext uri="{BB962C8B-B14F-4D97-AF65-F5344CB8AC3E}">
        <p14:creationId xmlns:p14="http://schemas.microsoft.com/office/powerpoint/2010/main" val="172589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500"/>
                                        <p:tgtEl>
                                          <p:spTgt spid="2">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6" end="6"/>
                                            </p:txEl>
                                          </p:spTgt>
                                        </p:tgtEl>
                                        <p:attrNameLst>
                                          <p:attrName>style.visibility</p:attrName>
                                        </p:attrNameLst>
                                      </p:cBhvr>
                                      <p:to>
                                        <p:strVal val="visible"/>
                                      </p:to>
                                    </p:set>
                                    <p:animEffect transition="in" filter="fade">
                                      <p:cBhvr>
                                        <p:cTn id="10" dur="500"/>
                                        <p:tgtEl>
                                          <p:spTgt spid="2">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animEffect transition="in" filter="fade">
                                      <p:cBhvr>
                                        <p:cTn id="13" dur="500"/>
                                        <p:tgtEl>
                                          <p:spTgt spid="2">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8" end="8"/>
                                            </p:txEl>
                                          </p:spTgt>
                                        </p:tgtEl>
                                        <p:attrNameLst>
                                          <p:attrName>style.visibility</p:attrName>
                                        </p:attrNameLst>
                                      </p:cBhvr>
                                      <p:to>
                                        <p:strVal val="visible"/>
                                      </p:to>
                                    </p:set>
                                    <p:animEffect transition="in" filter="fade">
                                      <p:cBhvr>
                                        <p:cTn id="16" dur="500"/>
                                        <p:tgtEl>
                                          <p:spTgt spid="2">
                                            <p:txEl>
                                              <p:pRg st="8" end="8"/>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animEffect transition="in" filter="fade">
                                      <p:cBhvr>
                                        <p:cTn id="19" dur="500"/>
                                        <p:tgtEl>
                                          <p:spTgt spid="2">
                                            <p:txEl>
                                              <p:pRg st="9" end="9"/>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10" end="10"/>
                                            </p:txEl>
                                          </p:spTgt>
                                        </p:tgtEl>
                                        <p:attrNameLst>
                                          <p:attrName>style.visibility</p:attrName>
                                        </p:attrNameLst>
                                      </p:cBhvr>
                                      <p:to>
                                        <p:strVal val="visible"/>
                                      </p:to>
                                    </p:set>
                                    <p:animEffect transition="in" filter="fade">
                                      <p:cBhvr>
                                        <p:cTn id="22" dur="500"/>
                                        <p:tgtEl>
                                          <p:spTgt spid="2">
                                            <p:txEl>
                                              <p:pRg st="10" end="1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11" end="11"/>
                                            </p:txEl>
                                          </p:spTgt>
                                        </p:tgtEl>
                                        <p:attrNameLst>
                                          <p:attrName>style.visibility</p:attrName>
                                        </p:attrNameLst>
                                      </p:cBhvr>
                                      <p:to>
                                        <p:strVal val="visible"/>
                                      </p:to>
                                    </p:set>
                                    <p:animEffect transition="in" filter="fade">
                                      <p:cBhvr>
                                        <p:cTn id="25" dur="500"/>
                                        <p:tgtEl>
                                          <p:spTgt spid="2">
                                            <p:txEl>
                                              <p:pRg st="11" end="1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12" end="12"/>
                                            </p:txEl>
                                          </p:spTgt>
                                        </p:tgtEl>
                                        <p:attrNameLst>
                                          <p:attrName>style.visibility</p:attrName>
                                        </p:attrNameLst>
                                      </p:cBhvr>
                                      <p:to>
                                        <p:strVal val="visible"/>
                                      </p:to>
                                    </p:set>
                                    <p:animEffect transition="in" filter="fade">
                                      <p:cBhvr>
                                        <p:cTn id="28" dur="500"/>
                                        <p:tgtEl>
                                          <p:spTgt spid="2">
                                            <p:txEl>
                                              <p:pRg st="12" end="1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xEl>
                                              <p:pRg st="13" end="13"/>
                                            </p:txEl>
                                          </p:spTgt>
                                        </p:tgtEl>
                                        <p:attrNameLst>
                                          <p:attrName>style.visibility</p:attrName>
                                        </p:attrNameLst>
                                      </p:cBhvr>
                                      <p:to>
                                        <p:strVal val="visible"/>
                                      </p:to>
                                    </p:set>
                                    <p:animEffect transition="in" filter="fade">
                                      <p:cBhvr>
                                        <p:cTn id="33" dur="500"/>
                                        <p:tgtEl>
                                          <p:spTgt spid="2">
                                            <p:txEl>
                                              <p:pRg st="13" end="13"/>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
                                            <p:txEl>
                                              <p:pRg st="14" end="14"/>
                                            </p:txEl>
                                          </p:spTgt>
                                        </p:tgtEl>
                                        <p:attrNameLst>
                                          <p:attrName>style.visibility</p:attrName>
                                        </p:attrNameLst>
                                      </p:cBhvr>
                                      <p:to>
                                        <p:strVal val="visible"/>
                                      </p:to>
                                    </p:set>
                                    <p:animEffect transition="in" filter="fade">
                                      <p:cBhvr>
                                        <p:cTn id="36" dur="500"/>
                                        <p:tgtEl>
                                          <p:spTgt spid="2">
                                            <p:txEl>
                                              <p:pRg st="14" end="14"/>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
                                            <p:txEl>
                                              <p:pRg st="15" end="15"/>
                                            </p:txEl>
                                          </p:spTgt>
                                        </p:tgtEl>
                                        <p:attrNameLst>
                                          <p:attrName>style.visibility</p:attrName>
                                        </p:attrNameLst>
                                      </p:cBhvr>
                                      <p:to>
                                        <p:strVal val="visible"/>
                                      </p:to>
                                    </p:set>
                                    <p:animEffect transition="in" filter="fade">
                                      <p:cBhvr>
                                        <p:cTn id="39" dur="500"/>
                                        <p:tgtEl>
                                          <p:spTgt spid="2">
                                            <p:txEl>
                                              <p:pRg st="15" end="15"/>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
                                            <p:txEl>
                                              <p:pRg st="16" end="16"/>
                                            </p:txEl>
                                          </p:spTgt>
                                        </p:tgtEl>
                                        <p:attrNameLst>
                                          <p:attrName>style.visibility</p:attrName>
                                        </p:attrNameLst>
                                      </p:cBhvr>
                                      <p:to>
                                        <p:strVal val="visible"/>
                                      </p:to>
                                    </p:set>
                                    <p:animEffect transition="in" filter="fade">
                                      <p:cBhvr>
                                        <p:cTn id="42" dur="500"/>
                                        <p:tgtEl>
                                          <p:spTgt spid="2">
                                            <p:txEl>
                                              <p:pRg st="16" end="16"/>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
                                            <p:txEl>
                                              <p:pRg st="17" end="17"/>
                                            </p:txEl>
                                          </p:spTgt>
                                        </p:tgtEl>
                                        <p:attrNameLst>
                                          <p:attrName>style.visibility</p:attrName>
                                        </p:attrNameLst>
                                      </p:cBhvr>
                                      <p:to>
                                        <p:strVal val="visible"/>
                                      </p:to>
                                    </p:set>
                                    <p:animEffect transition="in" filter="fade">
                                      <p:cBhvr>
                                        <p:cTn id="45" dur="500"/>
                                        <p:tgtEl>
                                          <p:spTgt spid="2">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0"/>
            <a:ext cx="7644809" cy="6740307"/>
          </a:xfrm>
          <a:prstGeom prst="rect">
            <a:avLst/>
          </a:prstGeom>
          <a:noFill/>
        </p:spPr>
        <p:txBody>
          <a:bodyPr wrap="square" rtlCol="0">
            <a:spAutoFit/>
          </a:bodyPr>
          <a:lstStyle/>
          <a:p>
            <a:r>
              <a:rPr lang="en-US" sz="2400" b="1" dirty="0" smtClean="0">
                <a:latin typeface="+mj-lt"/>
              </a:rPr>
              <a:t>WOES ON THE RELIGIOUS LEADERS</a:t>
            </a:r>
          </a:p>
          <a:p>
            <a:r>
              <a:rPr lang="en-US" sz="2400" dirty="0" smtClean="0">
                <a:latin typeface="+mj-lt"/>
              </a:rPr>
              <a:t>“But woe unto you, scribes and Pharisees, hypocrites! For ye shut up the kingdom of heaven against men: for ye neither go in yourselves, neither suffer ye them that are entering to go in” (23:13).</a:t>
            </a:r>
          </a:p>
          <a:p>
            <a:r>
              <a:rPr lang="en-US" sz="2400" dirty="0" smtClean="0">
                <a:latin typeface="+mj-lt"/>
              </a:rPr>
              <a:t>Christ wasn’t finished with them yet.  Here, He laid perhaps the worst possible charge against them—they were not going to enter the kingdom of heaven, and, what’s worse, they were preventing others from entering as well.</a:t>
            </a:r>
          </a:p>
          <a:p>
            <a:r>
              <a:rPr lang="en-US" sz="2400" dirty="0" smtClean="0">
                <a:latin typeface="+mj-lt"/>
              </a:rPr>
              <a:t>That should be a word to the wise for this present dispensation of grace and those self-proclaimed leaders [preachers &amp; teachers], who are not saved themselves and are leading others astray. </a:t>
            </a:r>
            <a:endParaRPr lang="en-US" sz="2400" i="1" dirty="0" smtClean="0">
              <a:latin typeface="+mj-lt"/>
            </a:endParaRPr>
          </a:p>
          <a:p>
            <a:r>
              <a:rPr lang="en-US" sz="2400" dirty="0" smtClean="0">
                <a:latin typeface="+mj-lt"/>
              </a:rPr>
              <a:t>Now into the last week of His earthly life, Christ’s instructions were clearly that of the Old Covenant, and anyone who teaches otherwise—that, this is New Testament ground, is wrong.</a:t>
            </a:r>
          </a:p>
          <a:p>
            <a:r>
              <a:rPr lang="en-US" sz="2400" i="1" dirty="0" smtClean="0">
                <a:latin typeface="+mj-lt"/>
              </a:rPr>
              <a:t>BEWARE!  The same admonishment applies today as then. </a:t>
            </a:r>
            <a:endParaRPr lang="en-US" sz="2400" i="1" dirty="0">
              <a:latin typeface="+mj-lt"/>
            </a:endParaRPr>
          </a:p>
        </p:txBody>
      </p:sp>
      <p:pic>
        <p:nvPicPr>
          <p:cNvPr id="3" name="Picture 2" descr="repentance | Preaching the New Lectionar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0412" y="707885"/>
            <a:ext cx="4151587" cy="6124754"/>
          </a:xfrm>
          <a:prstGeom prst="rect">
            <a:avLst/>
          </a:prstGeom>
        </p:spPr>
      </p:pic>
    </p:spTree>
    <p:extLst>
      <p:ext uri="{BB962C8B-B14F-4D97-AF65-F5344CB8AC3E}">
        <p14:creationId xmlns:p14="http://schemas.microsoft.com/office/powerpoint/2010/main" val="358356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5417"/>
            <a:ext cx="7041931" cy="6863417"/>
          </a:xfrm>
          <a:prstGeom prst="rect">
            <a:avLst/>
          </a:prstGeom>
          <a:noFill/>
        </p:spPr>
        <p:txBody>
          <a:bodyPr wrap="square" rtlCol="0">
            <a:spAutoFit/>
          </a:bodyPr>
          <a:lstStyle/>
          <a:p>
            <a:r>
              <a:rPr lang="en-US" sz="2400" b="1" dirty="0" smtClean="0">
                <a:latin typeface="+mj-lt"/>
              </a:rPr>
              <a:t>THE OLIVET DISCOURSE</a:t>
            </a:r>
          </a:p>
          <a:p>
            <a:r>
              <a:rPr lang="en-US" sz="2400" dirty="0" smtClean="0">
                <a:latin typeface="+mj-lt"/>
              </a:rPr>
              <a:t>“And Jesus went out, and departed from the temple: and his disciples came to him for to shew him the buildings of the temple… See ye not all these things?... There shall not be left here one stone upon another, that shall not be thrown down” (Mt. 24:1,2).</a:t>
            </a:r>
          </a:p>
          <a:p>
            <a:r>
              <a:rPr lang="en-US" sz="2400" dirty="0" smtClean="0">
                <a:latin typeface="+mj-lt"/>
              </a:rPr>
              <a:t>As the 12 were admiring the beauty of the temple, Christ looking ahead to 70 A.D., tells them it will be</a:t>
            </a:r>
          </a:p>
          <a:p>
            <a:r>
              <a:rPr lang="en-US" sz="2400" dirty="0">
                <a:latin typeface="+mj-lt"/>
              </a:rPr>
              <a:t>u</a:t>
            </a:r>
            <a:r>
              <a:rPr lang="en-US" sz="2400" dirty="0" smtClean="0">
                <a:latin typeface="+mj-lt"/>
              </a:rPr>
              <a:t>tterly destroyed, just like it was in 587 B.C. by king</a:t>
            </a:r>
          </a:p>
          <a:p>
            <a:r>
              <a:rPr lang="en-US" sz="2400" dirty="0" smtClean="0">
                <a:latin typeface="+mj-lt"/>
              </a:rPr>
              <a:t>Nebuchadnezzar.</a:t>
            </a:r>
          </a:p>
          <a:p>
            <a:r>
              <a:rPr lang="en-US" sz="2400" dirty="0" smtClean="0">
                <a:latin typeface="+mj-lt"/>
              </a:rPr>
              <a:t>After leaving the temple, they withdrew to the Mt. of Olives where the 12 asked Him –</a:t>
            </a:r>
          </a:p>
          <a:p>
            <a:endParaRPr lang="en-US" sz="800" dirty="0" smtClean="0">
              <a:latin typeface="+mj-lt"/>
            </a:endParaRPr>
          </a:p>
          <a:p>
            <a:r>
              <a:rPr lang="en-US" sz="2400" dirty="0" smtClean="0">
                <a:latin typeface="+mj-lt"/>
              </a:rPr>
              <a:t>“Tell us, when shall these things be? And what shall be the sign of thy coming, and of the end of the world?” (24:3).</a:t>
            </a:r>
          </a:p>
          <a:p>
            <a:r>
              <a:rPr lang="en-US" sz="2400" dirty="0" smtClean="0">
                <a:latin typeface="+mj-lt"/>
              </a:rPr>
              <a:t>He was referring to Gen. Titus’ destruction of the temple in 70 A.D., but they thought He was talking about the tribulation, so they continued asking Him.    </a:t>
            </a:r>
            <a:endParaRPr lang="en-US" sz="2400" dirty="0">
              <a:latin typeface="+mj-lt"/>
            </a:endParaRPr>
          </a:p>
        </p:txBody>
      </p:sp>
      <p:pic>
        <p:nvPicPr>
          <p:cNvPr id="3" name="Picture 2" descr="Beißen Gedanken: Holy Week Ar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1930" y="25400"/>
            <a:ext cx="5150069" cy="6648669"/>
          </a:xfrm>
          <a:prstGeom prst="rect">
            <a:avLst/>
          </a:prstGeom>
        </p:spPr>
      </p:pic>
    </p:spTree>
    <p:extLst>
      <p:ext uri="{BB962C8B-B14F-4D97-AF65-F5344CB8AC3E}">
        <p14:creationId xmlns:p14="http://schemas.microsoft.com/office/powerpoint/2010/main" val="129550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500"/>
                                        <p:tgtEl>
                                          <p:spTgt spid="2">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fade">
                                      <p:cBhvr>
                                        <p:cTn id="18" dur="500"/>
                                        <p:tgtEl>
                                          <p:spTgt spid="2">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animEffect transition="in" filter="fade">
                                      <p:cBhvr>
                                        <p:cTn id="23" dur="500"/>
                                        <p:tgtEl>
                                          <p:spTgt spid="2">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8" end="8"/>
                                            </p:txEl>
                                          </p:spTgt>
                                        </p:tgtEl>
                                        <p:attrNameLst>
                                          <p:attrName>style.visibility</p:attrName>
                                        </p:attrNameLst>
                                      </p:cBhvr>
                                      <p:to>
                                        <p:strVal val="visible"/>
                                      </p:to>
                                    </p:set>
                                    <p:animEffect transition="in" filter="fade">
                                      <p:cBhvr>
                                        <p:cTn id="28"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3046988"/>
          </a:xfrm>
          <a:prstGeom prst="rect">
            <a:avLst/>
          </a:prstGeom>
          <a:noFill/>
        </p:spPr>
        <p:txBody>
          <a:bodyPr wrap="square" rtlCol="0">
            <a:spAutoFit/>
          </a:bodyPr>
          <a:lstStyle/>
          <a:p>
            <a:r>
              <a:rPr lang="en-US" sz="2400" b="1" dirty="0" smtClean="0">
                <a:latin typeface="+mj-lt"/>
              </a:rPr>
              <a:t>OLIVET DISCOURSE </a:t>
            </a:r>
            <a:r>
              <a:rPr lang="en-US" sz="2400" dirty="0" smtClean="0">
                <a:latin typeface="+mj-lt"/>
              </a:rPr>
              <a:t>(Cont’d)</a:t>
            </a:r>
          </a:p>
          <a:p>
            <a:r>
              <a:rPr lang="en-US" sz="2400" dirty="0" smtClean="0">
                <a:latin typeface="+mj-lt"/>
              </a:rPr>
              <a:t>“And Jesus answered and said unto them [tribulation], Take heed that no man deceive you.  For many shall come in my name, saying, </a:t>
            </a:r>
            <a:r>
              <a:rPr lang="en-US" sz="2400" b="1" dirty="0" smtClean="0">
                <a:latin typeface="+mj-lt"/>
              </a:rPr>
              <a:t>I am Christ</a:t>
            </a:r>
            <a:r>
              <a:rPr lang="en-US" sz="2400" dirty="0" smtClean="0">
                <a:latin typeface="+mj-lt"/>
              </a:rPr>
              <a:t>; and shall deceive man.  And ye shall hear of</a:t>
            </a:r>
            <a:r>
              <a:rPr lang="en-US" sz="2400" b="1" dirty="0" smtClean="0">
                <a:latin typeface="+mj-lt"/>
              </a:rPr>
              <a:t> wars </a:t>
            </a:r>
            <a:r>
              <a:rPr lang="en-US" sz="2400" dirty="0" smtClean="0">
                <a:latin typeface="+mj-lt"/>
              </a:rPr>
              <a:t>and </a:t>
            </a:r>
            <a:r>
              <a:rPr lang="en-US" sz="2400" b="1" dirty="0" smtClean="0">
                <a:latin typeface="+mj-lt"/>
              </a:rPr>
              <a:t>rumours of wars</a:t>
            </a:r>
            <a:r>
              <a:rPr lang="en-US" sz="2400" dirty="0" smtClean="0">
                <a:latin typeface="+mj-lt"/>
              </a:rPr>
              <a:t>: see that ye be not troubled: for all these things must come to pass, but the end is not yet.  For </a:t>
            </a:r>
            <a:r>
              <a:rPr lang="en-US" sz="2400" b="1" dirty="0" smtClean="0">
                <a:latin typeface="+mj-lt"/>
              </a:rPr>
              <a:t>nation</a:t>
            </a:r>
            <a:r>
              <a:rPr lang="en-US" sz="2400" dirty="0" smtClean="0">
                <a:latin typeface="+mj-lt"/>
              </a:rPr>
              <a:t> </a:t>
            </a:r>
            <a:r>
              <a:rPr lang="en-US" sz="2400" b="1" dirty="0" smtClean="0">
                <a:latin typeface="+mj-lt"/>
              </a:rPr>
              <a:t>shall rise against nation</a:t>
            </a:r>
            <a:r>
              <a:rPr lang="en-US" sz="2400" dirty="0" smtClean="0">
                <a:latin typeface="+mj-lt"/>
              </a:rPr>
              <a:t>… </a:t>
            </a:r>
            <a:r>
              <a:rPr lang="en-US" sz="2400" b="1" dirty="0" smtClean="0">
                <a:latin typeface="+mj-lt"/>
              </a:rPr>
              <a:t>famines</a:t>
            </a:r>
            <a:r>
              <a:rPr lang="en-US" sz="2400" dirty="0" smtClean="0">
                <a:latin typeface="+mj-lt"/>
              </a:rPr>
              <a:t> and </a:t>
            </a:r>
            <a:r>
              <a:rPr lang="en-US" sz="2400" b="1" dirty="0" smtClean="0">
                <a:latin typeface="+mj-lt"/>
              </a:rPr>
              <a:t>pestilence</a:t>
            </a:r>
            <a:r>
              <a:rPr lang="en-US" sz="2400" dirty="0" smtClean="0">
                <a:latin typeface="+mj-lt"/>
              </a:rPr>
              <a:t>, and </a:t>
            </a:r>
            <a:r>
              <a:rPr lang="en-US" sz="2400" b="1" dirty="0" smtClean="0">
                <a:latin typeface="+mj-lt"/>
              </a:rPr>
              <a:t>earthquakes</a:t>
            </a:r>
            <a:r>
              <a:rPr lang="en-US" sz="2400" dirty="0" smtClean="0">
                <a:latin typeface="+mj-lt"/>
              </a:rPr>
              <a:t> in divers places.  All these are the beginning of sorrows… deliver you up… </a:t>
            </a:r>
            <a:r>
              <a:rPr lang="en-US" sz="2400" b="1" dirty="0" smtClean="0">
                <a:latin typeface="+mj-lt"/>
              </a:rPr>
              <a:t>kill you</a:t>
            </a:r>
            <a:r>
              <a:rPr lang="en-US" sz="2400" dirty="0" smtClean="0">
                <a:latin typeface="+mj-lt"/>
              </a:rPr>
              <a:t>… </a:t>
            </a:r>
            <a:r>
              <a:rPr lang="en-US" sz="2400" b="1" dirty="0" smtClean="0">
                <a:latin typeface="+mj-lt"/>
              </a:rPr>
              <a:t>hated</a:t>
            </a:r>
            <a:r>
              <a:rPr lang="en-US" sz="2400" dirty="0" smtClean="0">
                <a:latin typeface="+mj-lt"/>
              </a:rPr>
              <a:t>…” (24:4,5).</a:t>
            </a:r>
          </a:p>
          <a:p>
            <a:r>
              <a:rPr lang="en-US" sz="2400" dirty="0" smtClean="0">
                <a:latin typeface="+mj-lt"/>
              </a:rPr>
              <a:t>Here Christ provides a snapshot of the beginning of the 7-year tribulation, as revealed in the Book of Revelation and the seal judgments: </a:t>
            </a:r>
            <a:r>
              <a:rPr lang="en-US" sz="2400" b="1" dirty="0" smtClean="0">
                <a:latin typeface="+mj-lt"/>
              </a:rPr>
              <a:t>Antichrist </a:t>
            </a:r>
            <a:r>
              <a:rPr lang="en-US" sz="2400" dirty="0" smtClean="0">
                <a:latin typeface="+mj-lt"/>
              </a:rPr>
              <a:t>(6:2); </a:t>
            </a:r>
            <a:r>
              <a:rPr lang="en-US" sz="2400" b="1" dirty="0" smtClean="0">
                <a:latin typeface="+mj-lt"/>
              </a:rPr>
              <a:t>war </a:t>
            </a:r>
            <a:r>
              <a:rPr lang="en-US" sz="2400" dirty="0" smtClean="0">
                <a:latin typeface="+mj-lt"/>
              </a:rPr>
              <a:t>(6:4); </a:t>
            </a:r>
            <a:r>
              <a:rPr lang="en-US" sz="2400" b="1" dirty="0" smtClean="0">
                <a:latin typeface="+mj-lt"/>
              </a:rPr>
              <a:t>famine </a:t>
            </a:r>
            <a:r>
              <a:rPr lang="en-US" sz="2400" dirty="0" smtClean="0">
                <a:latin typeface="+mj-lt"/>
              </a:rPr>
              <a:t>(6:6); </a:t>
            </a:r>
            <a:r>
              <a:rPr lang="en-US" sz="2400" b="1" dirty="0" smtClean="0">
                <a:latin typeface="+mj-lt"/>
              </a:rPr>
              <a:t>death </a:t>
            </a:r>
            <a:r>
              <a:rPr lang="en-US" sz="2400" dirty="0" smtClean="0">
                <a:latin typeface="+mj-lt"/>
              </a:rPr>
              <a:t>(6:8). </a:t>
            </a:r>
            <a:endParaRPr lang="en-US" sz="2400" dirty="0">
              <a:latin typeface="+mj-lt"/>
            </a:endParaRPr>
          </a:p>
        </p:txBody>
      </p:sp>
      <p:pic>
        <p:nvPicPr>
          <p:cNvPr id="3" name="Picture 2" descr="The Beginning of the End: Matthew 24:1–25:46 | Lectio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90040"/>
            <a:ext cx="12192000" cy="3767959"/>
          </a:xfrm>
          <a:prstGeom prst="rect">
            <a:avLst/>
          </a:prstGeom>
        </p:spPr>
      </p:pic>
    </p:spTree>
    <p:extLst>
      <p:ext uri="{BB962C8B-B14F-4D97-AF65-F5344CB8AC3E}">
        <p14:creationId xmlns:p14="http://schemas.microsoft.com/office/powerpoint/2010/main" val="209232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572" y="0"/>
            <a:ext cx="12339144" cy="3046988"/>
          </a:xfrm>
          <a:prstGeom prst="rect">
            <a:avLst/>
          </a:prstGeom>
          <a:noFill/>
        </p:spPr>
        <p:txBody>
          <a:bodyPr wrap="square" rtlCol="0">
            <a:spAutoFit/>
          </a:bodyPr>
          <a:lstStyle/>
          <a:p>
            <a:r>
              <a:rPr lang="en-US" sz="2400" b="1" dirty="0" smtClean="0">
                <a:latin typeface="+mj-lt"/>
              </a:rPr>
              <a:t>OLIVET DISCOURSE </a:t>
            </a:r>
            <a:r>
              <a:rPr lang="en-US" sz="2400" dirty="0" smtClean="0">
                <a:latin typeface="+mj-lt"/>
              </a:rPr>
              <a:t>(Cont’d)</a:t>
            </a:r>
          </a:p>
          <a:p>
            <a:r>
              <a:rPr lang="en-US" sz="2400" dirty="0" smtClean="0">
                <a:latin typeface="+mj-lt"/>
              </a:rPr>
              <a:t>“But he that endureth unto the end, the same shall be saved.  And this </a:t>
            </a:r>
            <a:r>
              <a:rPr lang="en-US" sz="2400" b="1" u="sng" dirty="0" smtClean="0">
                <a:latin typeface="+mj-lt"/>
              </a:rPr>
              <a:t>gospel of the kingdom shall</a:t>
            </a:r>
          </a:p>
          <a:p>
            <a:r>
              <a:rPr lang="en-US" sz="2400" b="1" u="sng" dirty="0">
                <a:latin typeface="+mj-lt"/>
              </a:rPr>
              <a:t>b</a:t>
            </a:r>
            <a:r>
              <a:rPr lang="en-US" sz="2400" b="1" u="sng" dirty="0" smtClean="0">
                <a:latin typeface="+mj-lt"/>
              </a:rPr>
              <a:t>e preached in all the world for a witness unto all nations</a:t>
            </a:r>
            <a:r>
              <a:rPr lang="en-US" sz="2400" dirty="0" smtClean="0">
                <a:latin typeface="+mj-lt"/>
              </a:rPr>
              <a:t>; and then shall the end come” (24:13,14).</a:t>
            </a:r>
          </a:p>
          <a:p>
            <a:r>
              <a:rPr lang="en-US" sz="2400" dirty="0" smtClean="0">
                <a:latin typeface="+mj-lt"/>
              </a:rPr>
              <a:t>This is the fulfillment of the so-called ‘Great Commission’ given the 12 at the end of the Gospels.  It wasn’t carried out at </a:t>
            </a:r>
            <a:r>
              <a:rPr lang="en-US" sz="2400" i="1" dirty="0" smtClean="0">
                <a:latin typeface="+mj-lt"/>
              </a:rPr>
              <a:t>that</a:t>
            </a:r>
            <a:r>
              <a:rPr lang="en-US" sz="2400" dirty="0" smtClean="0">
                <a:latin typeface="+mj-lt"/>
              </a:rPr>
              <a:t> time, but it will </a:t>
            </a:r>
            <a:r>
              <a:rPr lang="en-US" sz="2400" i="1" dirty="0" smtClean="0">
                <a:latin typeface="+mj-lt"/>
              </a:rPr>
              <a:t>during</a:t>
            </a:r>
            <a:r>
              <a:rPr lang="en-US" sz="2400" dirty="0" smtClean="0">
                <a:latin typeface="+mj-lt"/>
              </a:rPr>
              <a:t> the 7-years of tribulation – “For then there shall be great tribulation, such as was not since the beginning of the world… nor ever shall be… immediately</a:t>
            </a:r>
          </a:p>
          <a:p>
            <a:r>
              <a:rPr lang="en-US" sz="2400" dirty="0">
                <a:latin typeface="+mj-lt"/>
              </a:rPr>
              <a:t>a</a:t>
            </a:r>
            <a:r>
              <a:rPr lang="en-US" sz="2400" dirty="0" smtClean="0">
                <a:latin typeface="+mj-lt"/>
              </a:rPr>
              <a:t>fter the tribulation… the sun be darkened… heavens shaken… shall see </a:t>
            </a:r>
            <a:r>
              <a:rPr lang="en-US" sz="2400" b="1" u="sng" dirty="0" smtClean="0">
                <a:latin typeface="+mj-lt"/>
              </a:rPr>
              <a:t>the Son of man coming in the clouds</a:t>
            </a:r>
            <a:r>
              <a:rPr lang="en-US" sz="2400" dirty="0" smtClean="0">
                <a:latin typeface="+mj-lt"/>
              </a:rPr>
              <a:t>… with power and great glory” (24:21,29,30)—the dramatic return of Jesus Christ!  </a:t>
            </a:r>
            <a:endParaRPr lang="en-US" sz="2400" dirty="0">
              <a:latin typeface="+mj-lt"/>
            </a:endParaRPr>
          </a:p>
        </p:txBody>
      </p:sp>
      <p:pic>
        <p:nvPicPr>
          <p:cNvPr id="3" name="Picture 2" descr="The Beginning of the End: Matthew 24:1–25:46 | Lectio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90040"/>
            <a:ext cx="12192000" cy="3767959"/>
          </a:xfrm>
          <a:prstGeom prst="rect">
            <a:avLst/>
          </a:prstGeom>
        </p:spPr>
      </p:pic>
      <p:pic>
        <p:nvPicPr>
          <p:cNvPr id="5" name="Picture 4" descr="&lt;strong&gt;Second&lt;/strong&gt; &lt;strong&gt;Coming&lt;/strong&gt; &lt;strong&gt;Jesus&lt;/strong&gt; 01 | Flickr - Photo Shar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Tree>
    <p:extLst>
      <p:ext uri="{BB962C8B-B14F-4D97-AF65-F5344CB8AC3E}">
        <p14:creationId xmlns:p14="http://schemas.microsoft.com/office/powerpoint/2010/main" val="99318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fade">
                                      <p:cBhvr>
                                        <p:cTn id="10" dur="500"/>
                                        <p:tgtEl>
                                          <p:spTgt spid="2">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apture - Wikipedia"/>
          <p:cNvPicPr>
            <a:picLocks noChangeAspect="1"/>
          </p:cNvPicPr>
          <p:nvPr/>
        </p:nvPicPr>
        <p:blipFill rotWithShape="1">
          <a:blip r:embed="rId2">
            <a:extLst>
              <a:ext uri="{28A0092B-C50C-407E-A947-70E740481C1C}">
                <a14:useLocalDpi xmlns:a14="http://schemas.microsoft.com/office/drawing/2010/main" val="0"/>
              </a:ext>
            </a:extLst>
          </a:blip>
          <a:srcRect t="4551" b="65435"/>
          <a:stretch/>
        </p:blipFill>
        <p:spPr>
          <a:xfrm>
            <a:off x="0" y="1485577"/>
            <a:ext cx="12191999" cy="5460749"/>
          </a:xfrm>
          <a:prstGeom prst="rect">
            <a:avLst/>
          </a:prstGeom>
        </p:spPr>
      </p:pic>
      <p:sp>
        <p:nvSpPr>
          <p:cNvPr id="3" name="TextBox 2"/>
          <p:cNvSpPr txBox="1"/>
          <p:nvPr/>
        </p:nvSpPr>
        <p:spPr>
          <a:xfrm>
            <a:off x="0" y="-84083"/>
            <a:ext cx="12192000" cy="1569660"/>
          </a:xfrm>
          <a:prstGeom prst="rect">
            <a:avLst/>
          </a:prstGeom>
          <a:noFill/>
        </p:spPr>
        <p:txBody>
          <a:bodyPr wrap="square" rtlCol="0">
            <a:spAutoFit/>
          </a:bodyPr>
          <a:lstStyle/>
          <a:p>
            <a:r>
              <a:rPr lang="en-US" sz="2400" dirty="0" smtClean="0">
                <a:latin typeface="+mj-lt"/>
              </a:rPr>
              <a:t>God’s prophetic program with Israel was interrupted after Christ’s death, burial, and resurrection to usher in the previously unrevealed Church Age [dispensation of grace].  It will conclude with the rapture of the Church, and then Israel’s program begins again with 7-years of tribulation followed by Christ’s 2</a:t>
            </a:r>
            <a:r>
              <a:rPr lang="en-US" sz="2400" baseline="30000" dirty="0" smtClean="0">
                <a:latin typeface="+mj-lt"/>
              </a:rPr>
              <a:t>nd</a:t>
            </a:r>
            <a:r>
              <a:rPr lang="en-US" sz="2400" dirty="0" smtClean="0">
                <a:latin typeface="+mj-lt"/>
              </a:rPr>
              <a:t> coming, the Millennial kingdom, Great White Throne judgment, and eternity.</a:t>
            </a:r>
            <a:endParaRPr lang="en-US" sz="2400" dirty="0">
              <a:latin typeface="+mj-lt"/>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5928480" y="2126160"/>
              <a:ext cx="1364040" cy="320400"/>
            </p14:xfrm>
          </p:contentPart>
        </mc:Choice>
        <mc:Fallback xmlns="">
          <p:pic>
            <p:nvPicPr>
              <p:cNvPr id="4" name="Ink 3"/>
              <p:cNvPicPr/>
              <p:nvPr/>
            </p:nvPicPr>
            <p:blipFill>
              <a:blip r:embed="rId4"/>
              <a:stretch>
                <a:fillRect/>
              </a:stretch>
            </p:blipFill>
            <p:spPr>
              <a:xfrm>
                <a:off x="5919120" y="2116800"/>
                <a:ext cx="1382760" cy="33912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5" name="Ink 4"/>
              <p14:cNvContentPartPr/>
              <p14:nvPr/>
            </p14:nvContentPartPr>
            <p14:xfrm>
              <a:off x="5166360" y="2064960"/>
              <a:ext cx="2012040" cy="351000"/>
            </p14:xfrm>
          </p:contentPart>
        </mc:Choice>
        <mc:Fallback>
          <p:pic>
            <p:nvPicPr>
              <p:cNvPr id="5" name="Ink 4"/>
              <p:cNvPicPr/>
              <p:nvPr/>
            </p:nvPicPr>
            <p:blipFill>
              <a:blip r:embed="rId6"/>
              <a:stretch>
                <a:fillRect/>
              </a:stretch>
            </p:blipFill>
            <p:spPr>
              <a:xfrm>
                <a:off x="5157000" y="2055600"/>
                <a:ext cx="2030760" cy="3697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6" name="Ink 5"/>
              <p14:cNvContentPartPr/>
              <p14:nvPr/>
            </p14:nvContentPartPr>
            <p14:xfrm>
              <a:off x="5425560" y="2088000"/>
              <a:ext cx="2111040" cy="434520"/>
            </p14:xfrm>
          </p:contentPart>
        </mc:Choice>
        <mc:Fallback>
          <p:pic>
            <p:nvPicPr>
              <p:cNvPr id="6" name="Ink 5"/>
              <p:cNvPicPr/>
              <p:nvPr/>
            </p:nvPicPr>
            <p:blipFill>
              <a:blip r:embed="rId8"/>
              <a:stretch>
                <a:fillRect/>
              </a:stretch>
            </p:blipFill>
            <p:spPr>
              <a:xfrm>
                <a:off x="5416200" y="2078640"/>
                <a:ext cx="2129760" cy="45324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9" name="Ink 8"/>
              <p14:cNvContentPartPr/>
              <p14:nvPr/>
            </p14:nvContentPartPr>
            <p14:xfrm>
              <a:off x="5532120" y="1943280"/>
              <a:ext cx="2895840" cy="564120"/>
            </p14:xfrm>
          </p:contentPart>
        </mc:Choice>
        <mc:Fallback>
          <p:pic>
            <p:nvPicPr>
              <p:cNvPr id="9" name="Ink 8"/>
              <p:cNvPicPr/>
              <p:nvPr/>
            </p:nvPicPr>
            <p:blipFill>
              <a:blip r:embed="rId10"/>
              <a:stretch>
                <a:fillRect/>
              </a:stretch>
            </p:blipFill>
            <p:spPr>
              <a:xfrm>
                <a:off x="5522760" y="1933920"/>
                <a:ext cx="2914560" cy="582840"/>
              </a:xfrm>
              <a:prstGeom prst="rect">
                <a:avLst/>
              </a:prstGeom>
            </p:spPr>
          </p:pic>
        </mc:Fallback>
      </mc:AlternateContent>
    </p:spTree>
    <p:extLst>
      <p:ext uri="{BB962C8B-B14F-4D97-AF65-F5344CB8AC3E}">
        <p14:creationId xmlns:p14="http://schemas.microsoft.com/office/powerpoint/2010/main" val="42036993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4083"/>
            <a:ext cx="12192000" cy="2677656"/>
          </a:xfrm>
          <a:prstGeom prst="rect">
            <a:avLst/>
          </a:prstGeom>
          <a:noFill/>
        </p:spPr>
        <p:txBody>
          <a:bodyPr wrap="square" rtlCol="0">
            <a:spAutoFit/>
          </a:bodyPr>
          <a:lstStyle/>
          <a:p>
            <a:r>
              <a:rPr lang="en-US" sz="2400" b="1" dirty="0" smtClean="0">
                <a:latin typeface="+mj-lt"/>
              </a:rPr>
              <a:t>THE MILLENNIAL KINGDOM</a:t>
            </a:r>
          </a:p>
          <a:p>
            <a:r>
              <a:rPr lang="en-US" sz="2400" dirty="0" smtClean="0">
                <a:latin typeface="+mj-lt"/>
              </a:rPr>
              <a:t>“Then shall the kingdom of heaven be likened unto 10-virgins, which took their lamps, and went forth to meet the bridegroom.  And 5 of them were wise, and 5 were foolish.  They that were foolish took their lamps, and took no oil with them: But the wise took oil in their vessels with their lamps” (25:1-4).</a:t>
            </a:r>
          </a:p>
          <a:p>
            <a:r>
              <a:rPr lang="en-US" sz="2400" dirty="0" smtClean="0">
                <a:latin typeface="+mj-lt"/>
              </a:rPr>
              <a:t>Some Jews will be faithful to the preaching of the ‘gospel of the kingdom,’ but many will not—”Watch therefore, for ye know neither the day nor the hour the Son of man cometh” (25:13).  </a:t>
            </a:r>
            <a:endParaRPr lang="en-US" sz="2400" dirty="0">
              <a:latin typeface="+mj-lt"/>
            </a:endParaRPr>
          </a:p>
        </p:txBody>
      </p:sp>
      <p:pic>
        <p:nvPicPr>
          <p:cNvPr id="3" name="Picture 2" descr="&lt;strong&gt;Ten&lt;/strong&gt; &lt;strong&gt;Virgins&lt;/strong&gt; 19 | Matthew 25 1“Then the kingdom of heaven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93574"/>
            <a:ext cx="12192000" cy="4264426"/>
          </a:xfrm>
          <a:prstGeom prst="rect">
            <a:avLst/>
          </a:prstGeom>
        </p:spPr>
      </p:pic>
    </p:spTree>
    <p:extLst>
      <p:ext uri="{BB962C8B-B14F-4D97-AF65-F5344CB8AC3E}">
        <p14:creationId xmlns:p14="http://schemas.microsoft.com/office/powerpoint/2010/main" val="141226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1806</TotalTime>
  <Words>3511</Words>
  <Application>Microsoft Office PowerPoint</Application>
  <PresentationFormat>Widescreen</PresentationFormat>
  <Paragraphs>126</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79</cp:revision>
  <dcterms:created xsi:type="dcterms:W3CDTF">2018-09-12T20:50:05Z</dcterms:created>
  <dcterms:modified xsi:type="dcterms:W3CDTF">2019-06-28T19:15:11Z</dcterms:modified>
</cp:coreProperties>
</file>