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7" r:id="rId11"/>
    <p:sldId id="266"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91" d="100"/>
          <a:sy n="91" d="100"/>
        </p:scale>
        <p:origin x="4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21T18:54:55.077"/>
    </inkml:context>
    <inkml:brush xml:id="br0">
      <inkml:brushProperty name="width" value="0.05292" units="cm"/>
      <inkml:brushProperty name="height" value="0.05292" units="cm"/>
      <inkml:brushProperty name="color" value="#FF0000"/>
    </inkml:brush>
  </inkml:definitions>
  <inkml:trace contextRef="#ctx0" brushRef="#br0">31962 12044 0,'-22'0'391,"1"0"-375,0 0 15,-42 0 125,20 0-156,22 0 16,0 0 93,0 0-109,-22 0 31,22 0-31,0 0 0,0 0 16,0 0 15,0 0-15,-1 0-1,-20 0 1,21 21 0,-21-21-1,20 0 1,1 0 0,0 0-1,0 0 1,-21 0-1,20 0 1,1 0 0,0 0-16,0 0 15,0 0 1,0 0 0,-1 0 15,1 0-16,0 0 1,-21 0 0,-1 0-1,1 0 1,0-21 0,21 21 15,-22 0-31,22 0 15,0 0 32,0 0-15,-22 0-32,1 0 15,21 21 95,21 0-95,0 0 1,0 1-1,0-1 1,0 0 0,0 0-1,-21 0 1,21 43 0,0-43-1,0 21 1,-21-21-1,21 1 1,0-1 15,0 0-15,0 0 0,0 0-1,0 0 1,0 22-1,0-22 17,0 0-1,0 0-15,-22 0-1,22 1 16,0-1-15,0 0 0,0 0-1,0 0 1,0 0 0,0 1-1,0-1 1,-21 0 46,21 21-46,0-21 0,0 22-1,0-22 1,0 0-1,0 0 1,0 0 0,-21 1 15,21-1 360,0 42-391,0-42 15,0 1 16,0 20-15,0-21 0,-21 21-1,21 22 1,0-43 0,0 0-1,0 0 1,0 1-1,0 20 1,0-21 0,0 0-16,0 0 31,0 1-15,0-1 15,0 0-16,-21-21 1,21 21 0,0 0-1,0 0 1,0 1 0,0-1-1,0 0 1,0 0-1,0 0 17,0 0 15,0 1-32,0-1 79,0 0-94,0 0 31,0 0-15,0 0-1,0 1-15,0-1 16,0 0 0,-21-21-16,21 21 31,0 0-15,0 22-1,0-22 1,0 0 93,0 0-31,0 0-62,0 0 296,-22-21-296,22 22 0,0-1-1,0 21 1,0-21 0,0 0-1,0 1 1,-21-1-1,21 0 17,0 0-17,0 0 1,0 22 0,0-22-1,0 0 204,21-21-203,22 21-1,-1 0 141,-21-21-156,0 0 16,1 0 0,-1 0 109,21 0-110,-21 0 1,0 0 109,1 0-109,-1 0 109,0 0-94,21 0-16,-21 0 1,1 0-16,-1 0 16,21 21-1,-42 1 1,21-22 0,0 0-16,1 0 15,20 0 1,0 0-1,22 0 1,-1 0 0,-42 0-1,1 0 1,-1 0 140,0 0-140,0 0-16,0 0 31,0 0-15,1 0-1,-1 0 1,0 0 15,0 0-15,0 0 93,0 0-93,-21-22 78,43 22-79,-1 0 1,22 0-1,-1 0 1,-21 0 0,-20 0 312,-22-21-297,0 0 0,21 21-15,-21-21 0,0 0-1,0 0 16,21 21-31,0-22 47,0 22 16,-21-21-32,21 0 0,-21 0-15,0 0 15,0 0 0,0-1-15,0 1 0,0 0 31,0 0-16,0 0-16,0 0 1,0-1 0,22 22-1,-22-21 1,0 0 15,0 0 0,-22 21-15,22-21 0,0-22-1,0 22 1,0 0 0,0 0-1,0 0 1,0 0 15,0-1-15,-21 1-1,-21-21 1,21 21-16,21-22 16,0 22-1,0 0-15,42 0 16,-21 21-1,-21-21 32,0 0 500,0-1-547,0-20 31,0 21 1,0 0-32,21 0 15,-21-1-15,0 1 16,0 0 0,0 0-1,0 0 1,0 0 15,0-22 0,22 22-15,-22 0 0,0 0-1,0 0 63,0-1-62,0 1 0,21 21 15,-21-21 0,0 0-15,0 0-1,0 0-15,0-1 16,0 1 15,0 0-15,0 0-1,0-21 1,0 20 0,0-20-1,0 21 1,0-21 0,0 20-1,0 1 16,0 0 1,0 0-32,0 0 15,0 0 1,0-1-16,21 1 16,-21 0-16,0 0 15,0 0 1,0-22 15,0 22-31,0 0 16,0 0-1,21 21 17,-21-21-1,21 21-16,-21-43 1,0 22 0,-21 0-1,21 0 1,0 0 390,0 0-390,0-1-1,0 1 1,0 0 0,0 0-1,0 0 32,0 0-31,0-1-1,0 1 110,0 0-31,0 0-78,0 0-1,0 0 1,0-1 78,0 1-79,0 0 1,0 0 15,-21 21 860,0 0-875,0 0 46,-1 0 516</inkml:trace>
</inkml:ink>
</file>

<file path=ppt/ink/ink10.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7-21T11:57:25.585"/>
    </inkml:context>
    <inkml:brush xml:id="br0">
      <inkml:brushProperty name="width" value="0.05292" units="cm"/>
      <inkml:brushProperty name="height" value="0.05292" units="cm"/>
      <inkml:brushProperty name="color" value="#FF0000"/>
    </inkml:brush>
  </inkml:definitions>
  <inkml:trace contextRef="#ctx0" brushRef="#br0">28173 6604 0,'-21'0'672,"-1"0"-656,22-21 15,0 0-15,-21 21 93,0 0-31,21-21-46,-21 21-17,21-22-15,-21 22 31,0 0 1,21-21 15,-22 21-32,1 0 16,21-21-31,-21 21 16,0 0 78,0-21-63,-22 21 110,22 0-126,0 0-15,0-21 32,-21 21 139,-1 0-155,-20 0-16,20 0 16,1 0-1,0 0 298,21 0-298,-1 0-15,1 0 157,0 0-157,0 0 547,0 0-532,0 21 79,-1-21-94,1 0 16,0 42-1,0-42 1,0 0 78,21 21-79,-21-21 1,-1 22-1,1-22 1,0 0 15,21 21-15,-21-21 15,21 21-15,-21-21-1,0 21 17,-1 0-17,1-21 1,21 21 0,-21-21-1,0 0 1,0 22-1,0-1 1,-1-21 0,1 0 46,21 21-46,-21-21-1,21 21 17,-21-21-32,-21 0 109,20 21-109,1-21 16,21 21-1,-21-21 1,0 22 0,0-22 30,21 21-30,-21 0 0,-1-21-1,22 21 1,-21-21 0,0 21 77,0 0-61,0-21 77,21 22-93,-21-22 62,21-22-47,0 44 235,0-1-251,-22-21 1,1 0 15,0 21-15,21 0 15,-21 0-15,21 0-1,-21-21 1,0 22 203,-1-22-219,-20 21 250,21-21-235,0 0 110,0 0-109,-1 0 93,22 21-93,-21-21 78,0 0-63,21 21-31,-42-21 15,21 21 392,-1 0-392,1-21 17,0 0 46,21 22-78,-21-22 31,21 21 125,-21-21-140,21 21 78,-21-21 31,21 21-125,-22-21 15,1 21 32,0-21 0,21 21-31,0 1 15,-21-1-16,0-21 1,0 21 0,21 0 31,-22-21 62,22 21 282,0 0-376,-21-21 1,21 22-16,-21-22 15,21 21 1,-21 0 0,0 0 15,21 0-15,-21-21-1,-1 21 1,1 1-1,0-1 1,21 0 0,-21-21 93,21 21-93,-21-21-1,21 21 63,-21-21-62,21 21 15,0 1 32,-22-22-63,22 21 31,-21-21 78,21 21-46,0 0 328,-21 0-391,21 0 31,0 1-31,0-1 0,-42 0 31,21 0-15,-1 0-1,1-21 48,0 21-63,0-21 15,21 22 1,-21-22 0,0 21 109,-1 0-110,1-21 1,21 21 0,-21-21 93,21 21-93,-21 0-1,21 1 1,0-1 78,0 0-48,0 0-14,0 0-17,0 0 95,-21-21-1,0 0-93,21-21-16,-22 42 328,1-21-313,21 22 1,-21-22 0,0 0-1,21 21 1,-21 0 0,21 0 15,0 0-16,0 0 79,0 1-63,-21-22 48,21 21-79,0 0 15,0 0 16,0 0-15,0 0 31,0 1 47,0-1 78,0 0 218,-43-21-359,43 21-15,-21 0 0,0-21-16,0 0 31,21 21-15,-21-21-1,-1 22 1,1-1-1,0 0 1,21 0 15,-21-21 1,21 21-32,-21-21 15,21 21 204,0 1-203,0-1-1,0 0 16,0 0 79,0 0-95,0 0 79,-21-21-63,21 22 126,0-1-126,0 0 63,-22-21-79,1 0 1,21 21 0,-21-21 15,21 21 0,0 0 313,0 1-329,-21-1 1,21 0 0,0 21-1,-21 1 1,0-22 0,-22 21 15,22-42-16,21 21 1,-21-21 0,0 21-1,21 1 1,-21-1 0,21 21-1,0-21 110,-22-21-125,22 21 16,-21-21 62,0 22-62,21-1-1,-21-21 63,21 21-62,0 0 0,0 0 109,0 0-16,0 1-78,0-1-15,0 0 31,0 0 78,0 21 281,-21-42-406,21 22 16,0-1-1,0 0 1,0 0-16,0 0 15,0 0 1,0 1 0,0-1-1,0 0 1,0 0 0,0 0 15,0 0-16,-21-21 32,-1 22-31,1-1 0,21 0-1,0 0 1,-21-21 15,21 21 32,0 0 77,0 1-15,0-1 375,0 21-500,0-21 16,0 0-1,0 43 1,0-43 0,0 0-1,0 0 1,0 1 0,0-1-1,0 0 1,0 0-16,0 0 15,0 0 1,0 1 0,0-1-1,0 0 32,-21 0 172,0-21-219,21 21 31,-21-21 0,21 21-15,0 1 15,-22-22 1,22 21 30,0 0 266,0 0-312,0 0-16,0 0 31,0 1-15,0-1 15,0 0-15,0 0-1,0 0 1,0 0 187,-21-21-203,21 22 125,0-1-109,-21-21 15,21 21-16,-21 0 407,21 0-406,0 0 15,0 1-15,0-1-1,0 0 1,-21 0 93,21 0-77,-21 0 124,21 1-156,0-1 31,0 0 282,0 0-110,0 0-156,-22 0 125,1-21-94,21 22-63,-21-22 110,21 21 141,0 0-204,0 0 188,0 0 204,0 0-48,-21-21-375,21 22-31</inkml:trace>
</inkml:ink>
</file>

<file path=ppt/ink/ink1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23T11:28:23.045"/>
    </inkml:context>
    <inkml:brush xml:id="br0">
      <inkml:brushProperty name="width" value="0.05292" units="cm"/>
      <inkml:brushProperty name="height" value="0.05292" units="cm"/>
      <inkml:brushProperty name="color" value="#C00000"/>
    </inkml:brush>
  </inkml:definitions>
  <inkml:trace contextRef="#ctx0" brushRef="#br0">28257 13589 0,'-21'-42'250,"0"21"-250,-21-22 16,42 22-16,-43-21 31,1 21-15,21-1-1,0 1 1,21 0 15,0 0-15,0 0 0,0 0-1,0-1 110,-21 22-109,-22 0-1,22 0 1,-42-21 0,-1 21-1,1 0 1,41-21 0,-20 21-1,0 0 1,21 0-1,-1 0 17,1 0-17,0 0 1,0 0-16,-21 0 16,20 0-1,1-21-15,0 21 16,-21 0-1,-1-21 1,-20 21 0,42 0-1,-22 0 1,22 0-16,-21 0 16,-43-21-1,22 21 1,20 0-1,22 0 1,-21 0 0,21 0-1,-22 0 1,22 0-16,-21 0 16,0 0-16,20 0 31,1 0-31,0 0 31,0 0-15,21 21-1,-21-21-15,0 0 16,-1 21 0,1-21-1,-21 21 1,0 0-1,-22-21 1,43 0 0,0 0 15,21 21-15,0 1 265,0 20-266,0 0 1,0-21 0,0 1-1,0 20 1,-21-21 0,21 0-1,0 0 1,0 1-1,0-1 1,0 0 0,0 0-1,0 0 17,0 0-32,0 1 15,0-1-15,0 0 16,0 0 93,0 0-93,21 0-1,0 1 1,0-1 0,0 21-1,0-42 1,1 0 0,-1 21-16,21-21 15,0 0-15,22 0 16,42 0-1,-43 21 1,-42-21 15,1 0 47,41 0-78,22 0 16,63 0 0,-85 0-1,-41 0 17,-1 0 46,42 0-63,22 0-15,-22 0 16,-20 0 0,-22 0 109,0 0-110,-21 22 16,21-22-15,0 0 0,1 0-1,-1 0-15,0 0 16,0 0-16,21 0 0,-20 0 16,20 0-1,-21 0 1,0 0 93,0 0-93,22 0-16,-22 0 31,0-22 47,-21 1-62,21 21-1,0 0 95,-21-21-95,22 21 1,-1-21 125,0 21-32,-21-21-78,21 21-15,0-21 15,0 21 47,-21-22-46,22 22-32,-22-21 93,21 21-77,0 0 0,-21-21 15,21 0-16,-21 0 64,0 0-33,21 21-30,-21-22 0,0 1 77,0 0-77,21 21 15</inkml:trace>
</inkml:ink>
</file>

<file path=ppt/ink/ink1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23T11:28:43.968"/>
    </inkml:context>
    <inkml:brush xml:id="br0">
      <inkml:brushProperty name="width" value="0.05292" units="cm"/>
      <inkml:brushProperty name="height" value="0.05292" units="cm"/>
      <inkml:brushProperty name="color" value="#FF0000"/>
    </inkml:brush>
  </inkml:definitions>
  <inkml:trace contextRef="#ctx0" brushRef="#br0">32067 12150 0,'-42'0'391,"42"-21"-391,-21 21 16,0 0-1,0 0 1,-1 0 15,-20-22-15,0 22-1,-22-21 1,22 21 0,21-21-1,0 21 1,-1 0 78,-20 0-94,21 0 15,0 0 16,21-21-15,-21 21 0,-22 0 15,22 0-15,0 0-1,0 0 1,0 0-1,-1-21 1,-20 21 15,21 0-15,0-21-16,-22 21 16,1 0-1,21 0 1,-21 0 15,-1-22-15,1 22-1,0 0 1,20 0 0,1 0-1,-42 0 1,42 0-1,-1-21 64,1 21-64,0 0-15,-21 0 31,21 0-15,-1 0 31,1 0-31,0 0-1,0 0 1,0 0-1,21 21-15,-21 1 16,-1-22 15,22 21-15,-21 0 0,0 0-1,0 0 16,21 0-15,-21 1 0,21-1-1,-21 0 1,21 0 0,0 0-1,-22 0 1,22 1-1,0 20-15,-21-21 16,21 0-16,-21 0 0,0-21 16,0 43-1,0-1 1,-1-21 0,1 0-1,21 1 1,0-1-1,-21-21 1,21 21-16,0 0 31,0 0-31,0 0 110,42-21-79,22 0-31,84 0 16,-42 22-1,-64-22 1,-21 0-1,22 0 17,63 0-17,21-22 1,0 22 0,-85 0-1,-21 0 1,0 0 46,22 0-46,-1 0-16,21-21 16,-41 0-1,-1 21 48,0 0-63,0 0 15,43 0 17,-22 0-17,43-21 1,-43 0-1,-21 21 1,0 0 15,22 0-15,62 0 0,-41 0-1,-22 0 1,-21 0-1,1 0 64,-1 0-64,0-21 1,42 21-1,-63-22-15,22 22 16,-1 0 109,-21-21-62,0 0 15,0-21-63,0 21 1,0-1 0,0 1 77,0 0-77,0 0 15,-21 21 63,-1 0-78,22-21-1,-21 21 79,21-21-63,-21 21-15,21-22-1,-21 22 17,0 0-32,21-21 15,-21 21 1,21-21 46,-22 21-30,22-21-17,0 0 95,-21 21-110,0-21 15</inkml:trace>
</inkml:ink>
</file>

<file path=ppt/ink/ink1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25T20:18:49.479"/>
    </inkml:context>
    <inkml:brush xml:id="br0">
      <inkml:brushProperty name="width" value="0.05292" units="cm"/>
      <inkml:brushProperty name="height" value="0.05292" units="cm"/>
      <inkml:brushProperty name="color" value="#FF0000"/>
    </inkml:brush>
  </inkml:definitions>
  <inkml:trace contextRef="#ctx0" brushRef="#br0">31898 13526 0,'-63'-22'266,"20"22"-266,1-21 15,0 0 17,-22 0-17,43 21 63,0-21-62,0 21 0,-1-21-1,1 21 157,-42 0-156,20 0-1,1 0 79,0 0-94,-1 0 16,22 0-1,0 0 1,0 0 0,0 0-1,0 0 1,-1 0 0,1 0-16,0 0 93,0 0-77,0 0 15,0 0-15,-1 0-1,1 0 1,0 0 15,0 0-31,21 21 16,-21-21 0,0 0 15,21 21-16,-22-21 1,22 21 0,-21-21-1,21 21 1,0 0 0,0 1-1,0 20 1,0 0-1,0-21 1,0 22 0,0-22-1,0 0 1,-21-21 0,21 21-1,0 0 1,0 1 15,0-1-15,0 21-1,21-42 110,22 0-109,-1 0-16,0 0 16,-21 0 15,1 0-16,-1 0-15,42 0 16,1 0 15,-22 0-15,-21 0-16,0 0 16,1 0 124,-1 0-140,0 0 125,21 0-125,-21 0 16,1 0 15,-1 0 0,0 0-15,0 0 0,21-21 15,43 21-16,-43 0 1,22 0 0,-43 0 109,0 0 0,0 0-125,1-21 15,-1 21 142,-21-21-95,21 21 1,0-22-63,0 1 15,0 21 1,-21-21 93,0 0-93,0 0 78,0 0-79,0-1 110,0 1-125,0 0 78,-21 21 16,21-21-94,0 0 203,-21 21-172,21-21 63,-21 21-78,0 0-1,0 0 1,-1 0 0,22-22-1,-21 22 1,0 0 15,0 0-15</inkml:trace>
</inkml:ink>
</file>

<file path=ppt/ink/ink14.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25T20:59:53.232"/>
    </inkml:context>
    <inkml:brush xml:id="br0">
      <inkml:brushProperty name="width" value="0.05292" units="cm"/>
      <inkml:brushProperty name="height" value="0.05292" units="cm"/>
      <inkml:brushProperty name="color" value="#FF0000"/>
    </inkml:brush>
  </inkml:definitions>
  <inkml:trace contextRef="#ctx0" brushRef="#br0">32067 14034 0,'-21'0'297,"-21"0"-282,21 0-15,0 0 16,-1 0 46,1 0-46,-42 0 0,20 0-16,22 0 15,-21 0-15,21 0 32,0 0 93,-1 0-125,1 0 15,0 0 1,-21 0-1,21 0 1,-1 0 15,1 0-15,-42 0 0,20 21-1,-20-21 1,42 0-1,0 0 1,-1 0 0,1 0-1,-42 0 1,42 0 0,-1 0-1,1 0 1,0 0-1,0 0 1,0 0 0,0 0-1,-1 0 32,1 0 31,0 0-46,0 0-17,0 0 1,-22 0-1,22 0 1,0 0 0,0 0-1,0 0 17,0 0-17,-1 0 1,1 0-1,21 21 1,-21-21 0,21 21-1,-21-21 1,21 21 0,-21 0 30,0-21-46,-1 22 32,22-1-17,0 21 1,0-21 15,0 0-15,0 1-1,-21-1 1,21 0 0,-21 21-1,21-21 1,-21 22 0,21-22-1,0 21 1,0-21-1,0 22 1,0-22 15,0 0-31,-21-21 16,21 21-16,0 0 78,21-21-62,0 0-16,-21 22 15,42-22 1,22 0 0,-22 0-1,-21 0 1,1 0-1,-1 0 1,63 0 15,-41 0-31,-1 0 0,0 0 0,1 0 0,-22 0 16,21 0 0,1 0 30,-1-22-46,0 22 16,43 0 0,-43-21-1,-21 21 1,43-21 15,-1 21-15,-41 0-1,-22-21 1,42 21 0,-21 0-16,0 0 15,0 0-15,1-21 0,-1 21 32,0-21-17,0 21 1,0 0-1,0 0 1,22 0 0,-1-22-1,-21 22-15,0 0 16,1 0 78,-1 0-94,0 0 15,0 0 1,-21-21-16,21 21 16,0 0-1,1 0 16,-22-21 48,21 21-79,0 0 15,-21-21 1,0 0 15,0 0 47,0-1-78,0 1 16,0 0 15,0 0-15,0 0 93,0 0-78,0-1-15,0 1 0,0 0 77,0 0-46,0 0 16,0 0-16,0-1-47,0 1 62,0 0-31,-21 21-31,21-21 16,-21 0 0,21 0 77,-22 21-46,1 0 266,0 0-298</inkml:trace>
</inkml:ink>
</file>

<file path=ppt/ink/ink15.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25T21:02:32.348"/>
    </inkml:context>
    <inkml:brush xml:id="br0">
      <inkml:brushProperty name="width" value="0.05292" units="cm"/>
      <inkml:brushProperty name="height" value="0.05292" units="cm"/>
      <inkml:brushProperty name="color" value="#C00000"/>
    </inkml:brush>
  </inkml:definitions>
  <inkml:trace contextRef="#ctx0" brushRef="#br0">22415 16150 0,'0'-21'281,"0"0"-265,0-21 0,0 20-16,0 1 15,0 0-15,0 0 32,-21 21-32,21-21 15,0 0 1,0-1-1,0 1-15,0 0 16,-21 0-16,21 0 0,0 0 16,0-1 62,0 1-47,0 0-15,0 0-16,0 0 47,-21 21-32,21-21 16,0-1 1,0 1-17,-21 21 17,21-21-32,-21 21 15,-1 0 1,22-21-1,-21 21 95,-21 0-95,0-21-15,-22 21 16,43 0-16,-21 0 16,20 0-16,-20 0 109,42-21-109,-21 21 0,0 0 16,0 0-1,-1 0 17,1 0-17,0 0 1,0 0-1,-21 0 1,20 0 0,1 0-16,0 0 15,0 0-15,-21 0 16,20 0 0,-20 0 15,21 0-16,0 0 1,0 0 0,-1 21-16,-20-21 109,21 0-93,0 0-1,0 0 17,21 21-32,-22-21 15,22 21 1,-21-21 15,0 0-15,0 0-1,21 21 1,-21-21 15,21 21 0,-21-21-15,-1 0 62,22 22 0,-21-1-78,0-21 0,0 0 78,21 21-78,-21-21 32,0 0-17,21 21 1,-22-21-16,1 0 31,21 21-15,-21 0 15,0-21-15,21 22-16,0-1 15,0 21 1,0-21 0,0 22-1,0-22 1,0 0-1,0 0 1,-21 0 0,21 0-1,0 1 1,0-1 0,0 0-1,0 0 1,0 0-1,0 0 1,0 1 15,0-1-31,-21-21 32,21 21-17,0 0 1,0 0 15,0 0-31,0 1 47,21-22-47,21 0 16,-21 0-1,22 21 16,-22-21-15,0 0-16,42 0 16,-41 0-16,-1 21 15,0-21 1,0 0 0,0 0-1,0 0 1,1 0-1,-1 0 1,0 0-16,0 0 63,0 0-48,0 0 79,1 0-94,-1 0 16,0 21-1,0-21-15,0 0 16,22 21-1,-22-21 1,0 0 0,0 21-16,0-21 0,22 22 15,20-22 1,22 0 0,-64 0-1,0 0 1,0 0 46,0 0-46,22 0-16,-22 0 16,0 0 15,0 0-16,-21-22 1,21 22-16,1 0 16,-22-21-1,21 21 17,0-21-17,0 21-15,0-21 16,0 0 15,22 21-15,-22 0 109,-21-21-47,0-1-47,0 1 0,0 0 16,0 0 0,0 0-16,0 0 79,0-1-95,0 1 1,21 0 0,-21 0 15,0 0 63,0 0-79,21 21 1,0-22-1,-21 1 157</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21T19:10:27.059"/>
    </inkml:context>
    <inkml:brush xml:id="br0">
      <inkml:brushProperty name="width" value="0.05292" units="cm"/>
      <inkml:brushProperty name="height" value="0.05292" units="cm"/>
      <inkml:brushProperty name="color" value="#FF0000"/>
    </inkml:brush>
  </inkml:definitions>
  <inkml:trace contextRef="#ctx0" brushRef="#br0">32131 14774 0,'0'22'359,"0"-1"-312,-21-21-16,21 21-15,-21-21 0,-64 0-1,43 0 1,20 0 0,1 0 77,-42 0-77,-1 0 0,1 0-1,42 0 110,-22 0-109,22 0-16,0 0 15,-21 0 110,-1 0-109,-20 0-16,20 0 16,1 0-1,21 0 48,-21-21-48,20 21-15,-20 0 16,21 0 0,0 0 31,0 0-32,-1 0 16,1 0-15,-21 0 0,0-21-1,-1-1 1,-41 22 0,62-21-1,1 21 95,0 0-110,0 0 15,0 0 1,0 0-1,-1 0 1,1 0 0,0 0-1,21 21 1,-21-21 0,0 0-1,0 22-15,-1-1 31,1-21-15,0 21 62,21 0-78,0 0 16,0 0-1,0 1 1,0-1 47,0 0-63,0 0 15,0 0 1,0 0-16,0 1 15,0-1 17,0 0-17,0 0 1,0 0 0,0 0-1,0 22 1,0-22-1,0 0 1,-21 21 0,42-20 171,0-22-156,0 0-31,1 0 32,20 0-17,0 0 1,-21 0 0,22 0 15,-1 0-16,-21 0 1,0 0 0,1 0 109,-1 0-32,21 0-77,-21 0-16,0 0 16,22 0 109,-1 0-125,22 0 15,-22 0 1,0 0 0,-21 0 109,1 0-110,-1-22 1,0 22 93,0 0-93,0 0 109,0 0-125,22 0 140,-22 0-124,21-21 78,1 21-79,-1 0-15,-21 0 110,0 0-95,0 0 1,22 0 93,41-21-109,-41 21 16,-22 0 0,0 0 109,21-21 0,-20 21-110,-1 0-15,0 0 16,0 0 46,0 0-30,0 0-17,1 0 1,-1 0 156,-21-21-157,21 21 17,-21-21-17,21 21 48,0 0-48,-21-22-15,21 22 16,1 0 265,-22-21-265,0 0 62,21 0-62,0 21 31,-21-21-32,0 0 32,0-1 78,-21 1-109,0 21-16,-1 0 15,1-21 110,0 21-125,21-21 125,-21 21-125,0 0 32,21-21-17,-21 21 1,21-21-1,0-1 32,0 1-15,0 0-17,0 0 16,0 0 16,0 0-31,0-1 15,0 1-15</inkml:trace>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21T20:27:49.176"/>
    </inkml:context>
    <inkml:brush xml:id="br0">
      <inkml:brushProperty name="width" value="0.05292" units="cm"/>
      <inkml:brushProperty name="height" value="0.05292" units="cm"/>
      <inkml:brushProperty name="color" value="#FF0000"/>
    </inkml:brush>
  </inkml:definitions>
  <inkml:trace contextRef="#ctx0" brushRef="#br0">25887 3471 0,'-85'0'265,"0"0"-249,22 0 0,-22 0-1,64 0 1,-21 0 46,-22 0-62,1 0 16,-128 0 0,85 0-1,43-21 1,42 21-16,0 0 16,-1 0 15,1-21-16,0 21 1,0 0-16,-43 0 16,1-21-1,21 21 17,20 0-17,22-21-15,-42 21 16,21 0-1,0 0-15,0 0 16,-64 0 0,64 0-1,-43 0 1,43 0-16,-21 0 16,-1 0-1,-20-21-15,-64 21 16,-21-43-1,42 22 1,85 21 0,-43 0-1,1-21 17,20 21-17,-20-21 1,-22 21-1,-63 0 1,-64-43 0,128 22-16,-213 0 31,276 21-15,0 0-1,0 0 1,0 0 374,-22 0-374,-62 0 0,-171 0-1,128 0 1,106 0 0,21 0-1,0 0 16,-1 0-31,-41 0 16,-1-21 0,1 21-16,-64 0 15,106-21 17,0 21-17,-1 0 95,-41 0-110,21 0 15,-22 0-15,43 0 16,0 0-1,0 0 17,-1 0-17,1 0 1,-21 0 0,21 0-1,-43 0 1,22 0-16,21 0 15,0 0-15,-1 0 16,-20 0 93,0 21-109,-1-21 16,-20 21 62,-1 0-62,22-21-16,0 0 15,-1 0-15,22 0 32,0 0-32,-21 21 15,-1-21 1,22 22 0,0-22-1,0 21 1,-106 0-1,106-21 1,0 0 0,21 42 374,0-21-374,-22-21-16,22 22 16,-21-22-16,-21 42 15,21-42 1,21 21-16,-21-21 15,-1 21 1,1-21 0,21 21-16,-21-21 15,0 22 1,-21-22 15,42 21-15,-43-21-1,22 0 1,0 0 0,21 21-1,-21-21 1,0 0-16,-1 21 31,-20-21-15,42 42-1,-42-20 1,21-1 15,-1 0-31,22 0 32,-21-21-17,0 0 1,21 21-1,0 22 1,-21-43-16,21 21 16,0 42-1,0-20 1,0-1 0,0-21-1,0 21 1,0-20-1,0-1-15,-21 21 16,21-21 0,0 0 15,0 1-31,0-1 31,0 21-15,-21 0-1,21 1 1,0-22 0,0 0 15,0 0 47,0 0-62,0 22-1,0-22 17,0 0-17,-22 21 1,22 1-1,0 41 1,0 43 0,22-21-1,-1-21 1,0-43 0,-21-21-16,0 1 46,0-1 267,0 0-297,0 0-1,21 21 1,43 43-1,20 0 1,1-43 0,-64-21-16,0-21 15,22 43 1,-22-22-16,85 0 16,-64 0-1,0 0-15,43 0 16,21 1-1,-22 20 1,-62-42 0,-1 0-1,0 0 1,0 0 0,0 0-16,43 0 15,-43 0 1,21 0-16,-21 0 31,43 0-15,-1 0-1,213 42 1,-234-42 0,-21 21-16,85 1 15,-64-22-15,-21 0 16,43 0-1,-22 0 1,22 0 0,-1 0-1,43 0 1,-64 0-16,1 0 16,-1 0-16,22 0 15,-22 0 1,-42 21-1,21 0 282,21 0-281,-20 0 0,105 0-1,-64 1-15,1-1 16,190 42-1,-22-42 1,-62 1 0,-1-1-1,-21 0 17,-42 0-17,-64-21-15,1 0 16,41 0-1,-62 0-15,-1 0 32,0 0-17,0 0 1,21 0-16,-20 0 16,41 0-1,-21-21 1,-20 0-1,20 21 1,-21 0 15,-21-21 251,42 21-236,64 0-30,21 0-16,21 0 16,1 0-1,-65 0 1,1 0 0,21 0-1,-22 0-15,1-43 16,-64 43-1,22-21-15,41 21 16,-20 0 0,-43 0-1,0 0 1,0 0 62,-21-21-78,0 0 266,43 21-266,20-21 15,-21-1 1,43-20-16,-43 21 16,64-21-1,-63 20-15,-1 1 16,0 0-1,-21 21 1,1-21 0,-22-21-1,0-22 1,21 1 0,0 41 249,21 1-249,-21-21-16,22-22 15,-1 43 17,-21-21-17,0-22 1,-21 22 0,22-21-1,-22 41-15,0-20 16,0 21-1,0 0 1,63-22 218,-42 43-234,22-42 16,-1 0 0,0 21-1,22-43 1,-43 1 0,0 20-1,0-41 1,0-1-1,-21 43 17,0 20 233,0 1-249,0 0 0,22 0-16,-22 0 15,0 0-15,21-22 0,0 1 16,-21 0-1,0 20 1,0 1 0,0 0-1,0 0 1,21-21 0,-21-22-1,0 1 1,0 41-1,0-20 64,0 0-79,21-1 15,-21 1 1,0 21 249,0-21-249,0 20 0,-21 22-16,0-21 15,0 21 1,-22-21 0,1 21-1,42-21 1,-21 21-1,21-21 79,-21 21-94,0 0 31,-1 0-15,1 0 0,-21 0 124,21 0-140,0 0 16,-1 0 0,1 0 15,0 0 78,0 0-93,0 0-16,0 0 47,21-21 46,-22 21-77,1 0-16,0 0 16,0-22 15,0 22 94,0 0-78,-1 0 0,1 0 15,0 0-46</inkml:trace>
</inkml:ink>
</file>

<file path=ppt/ink/ink4.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7-21T11:42:51.088"/>
    </inkml:context>
    <inkml:brush xml:id="br0">
      <inkml:brushProperty name="width" value="0.05292" units="cm"/>
      <inkml:brushProperty name="height" value="0.05292" units="cm"/>
      <inkml:brushProperty name="color" value="#FF0000"/>
    </inkml:brush>
  </inkml:definitions>
  <inkml:trace contextRef="#ctx0" brushRef="#br0">28892 11980 0,'-21'0'328,"-63"0"-313,-43 0-15,-85 0 16,64-21 0,63 21-1,43 0 17,21 0-17,-1 0 1,1-21-1,0 21 1,-64 0 0,-147-63-1,126 41 1,0 22 0,42 0-1,1 0 1,-22 0-1,-42 0 1,43-21-16,-65 21 16,-20 0-16,0 0 0,21 0 15,-43 0 1,128 0 0,20 0 15,22-21-16,0 21 1,0 0 0,0-85-1,-1 85 1,1 0 281,21 22-297,0-1 0,0 0 15,0 0 1,-21-21 0,0 21-16,-21 0 15,20 1-15,-20-1 32,-21-21-17,-64 0 1,42 21-1,43-21 1,42 21 0,-22-21 15,1 0 0,0 21-15,0-21 187,21 21-203,-21 1 16,21-1-1,-21 0 1,21 0-1,0 0 1,-22-21 0,22 21-1,-21 22 1,21-1 0,-21-21-1,21 0 16,0 1-15,0-1 93,-21 0-93,21 0 140,0 0-124,0 0-17,0 1 1,-21-1-1,21 0-15,0 0 32,0 0-1,0 0-15,0 1-1,0-1 16,0 0-15,0 0 31,0 0-16,0 22-15,-21-22-1,21 0 1,0 0 15,0 0-15,0 0 15,0 1-15,0 20-1,0-21 17,-22-21 93,22 21-110,0 0 1,0 1-16,0-1 31,0 0-15,0 0 78,0 0-63,0 0 78,0 22-93,0-22-1,22 0 1,-1-21 125,0 21-126,0 0 17,0-21-17,0 22-15,-21-1 31,22-21-15,-22 21 0,21-21-1,0 21 1,0-21 0,0 21-1,-21 0 1,21-21-1,22 22 1,-22-1 0,0-21-1,0 21 1,0 0 0,1-21-1,-1 0 1,21 21-1,0-21 1,-20 0 0,20 0-1,-21 0 17,0 21-17,0-21-15,1 0 16,20 0-1,-21 0 1,0 0 93,0 0 235,22 22-344,41-1 16,-20 21-16,-22-42 15,1 0 1,-1 21 0,0 0-16,-21-21 15,22 0 1,63 22 0,-22-22 15,1 21-16,-43-21-15,22 21 32,42 0-17,-64-21 1,0 0 0,1 0-1,-1 0 1,21 0-1,-20 0 1,-22 0 0,0 0-1,0 0-15,64 0 16,-64 0-16,0 0 16,22 0 15,-22 0-16,21 0 1,22 0 0,20 0-1,1 0 1,0 0 0,-1 0-1,-63 0 1,1-21-1,-1 21 1,85 0 0,-43 0-16,-21 0 15,1 0-15,-1 0 16,-21 0 0,22 0 437,-1 0-453,21 0 15,-20-21-15,20 21 16,43-21 0,0 21-1,-85 0 1,0 0 15,0 0-31,43-22 31,-43 22-15,0-21 0,22 21-1,-1 0 1,0 0-1,-42-21 48,85 21 218,-22-21-281,-20 21 16,-22-21-1,21 0 1,-21 21 62,43-22-62,-43 1-1,0 21 1,0 0 78,1 0-94,20-21 31,0 21-15,-42-21 77,43 21-77,-1-21 140,-21 0-140,0-1 0,0 22-1,-21-21 1,22 21-1,-1 0 17,-21-21-32,0 0 15,0 0 1,0 0 31,0-1 15,21 1-62,-21 0 78,0 0-31,0 0-31,0-22 0,21 43-1,-21-21 1,0 0 62,0 0-62,0 0-1,0 0-15,0-1 47,0 1-47,0 0 31,0 0-15,0 0 0,0 0-1,-21-1 1,21 1-1,0-21 1,0 21 15,-21 21-15,21-21 0,0-1-1,-21 1 1,-1 21-1,1-21 1,21 0 0,0-21-1,0 20-15,0 1 16,-21 0 62,21 0-62,-21 0-1,21 0 1,0-1 0,-21 22 77,21-21-93,0 0 47,-21 21 63,-1 0-95,1-42 1,0 42-1,0-21 1,21-1 62,-21 22-62,21-21 15,-21 21-31,21-21 47,-22 21 0,22-21-32,-21 21 32,21-21 47,-21 21-78,0-21 15,0 21-15,21-22-1,-21 22 1,21-21 62,-22 21 328,-20-21-250,21 0-140,0 21-16,-22 0 16,22-21-16,0 21 15,0 0 110,21-21-125,-21 21 16,21-22 171,-21 22-62,-1 0-109,1 0 93,-21 0-93,21 0 0,-43 0-1,22 0 345,21 0-345,0 0 173,-1-21-48,1 21-124,0 0 0,-21 0 140,21-21-156,-22 21 16,22 0 421,0 0-421,0 0-1</inkml:trace>
</inkml:ink>
</file>

<file path=ppt/ink/ink5.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9-06-14T10:20:24.970"/>
    </inkml:context>
    <inkml:brush xml:id="br0">
      <inkml:brushProperty name="width" value="0.05292" units="cm"/>
      <inkml:brushProperty name="height" value="0.05292" units="cm"/>
      <inkml:brushProperty name="color" value="#FFFFFF"/>
    </inkml:brush>
  </inkml:definitions>
  <inkml:trace contextRef="#ctx0" brushRef="#br0">25379 2731 0,'-21'21'172,"-1"0"-156,1-21 31,0 0-32,0 0 1,-64 21 0,22 0-1,20-21 1,1 0 0,-43 0-1,64 0 1,-21 0-1,21 0 17,0 0-17,21 21 1,-22-21 0,1 0-1,42 0 79,85-21-94,42-21 16,1 21-16,20 21 15,-84 0 1,-43 0-1,-21 0 32,-21 21-31,-21 0 62,-43 0-78,-20 0 16,-43 1-1,42-1 1,64-21 0,0 21-1,-22 0 1,-20-21-1,-1 21 17,22 0-17,-21 1 1,41-1 0,1-21-16,0 0 15,21 21 1,21-21 93,43 0-93,-22 0-16,22 0 15,-22 0 1,0 0 15,-21 0-15,-84 0 62,-85 0-62,0 0-16,63 0 15,21 21 1,43-21 15,0 0 47,0 0-46,42-21 30,43-21-62,63 20 16,105-41-1,-20 63 1,0-42 0,42 42-1,-212 0 1,-105 0 93,-22 0-109,0 21 16,-105-21-1,42 0 1,84 0 0,22 21-1,21-21 1,21 21 0,-22 0-1,1-21 220,-21 21-235,21-21 15,-22 0-15,-41 0 16,-22 43-1,21-22 1,43-21 15,105 0 79,22-21-110,0 0 15,21 21 1,-64 0 0,21 0-1,-41 0 1,-1 0-1,0 0 1,0 0 15,43-43-15,-1 43 0,22 0 202,21 0-202,21-21-16,-43 21 16,-41 0-1,-1 0-15,-21 0 16,0 0-1,-42 0 64,-42 21-79,-1-21 15,-21 0-15,-42 43 16,43-43-1,-1 0 1,22 21 15,20-21-15,22 0 0,42 0 124,106 0-124,-21 0-16,-21 0 15,-64 0 1,-21 21 78,-21 21-79,-22-21-15,1-21 16,-127 64 0,42-64-1,42 0 1,22 0 0,84 0 62,63 0-78,43-21 15,-21 0 1,127-22 0,-21 1-1,-149 42-15,-20 0 16,-22 0-16,-85 0 156,1 0-140,-22 21-1,-42-21 1,85 0 0,21 0-1,42-21 32,0 0-47,21 0 16,85-22-1,-84 43 1,-22 0 0,0 0-1,0 0 173,0 0-173,43 0 1,-1 0-16,22 0 16,190-21-1,-127 0 1,-21 21-1,-84 0 1,-22 0 0,-64 21 77,22-21-93,-42 0 16,-43 0 0,0 0-1,0 0 1,106 21 218,21 0-187,22-21-31,-1 22-16,64-1 15,-85-21 1,-21 21 47,0 0-32,-21-21-16,-170 21 1,22-21 0,63 0-1,85 0 1,0-21 0,0 21-1,0 0 48,126 0 46,1-21-93,64 0-16,-22 21 15,-21 0 1,-64 0 0,-42 0-16,-63 0 109,-21 0-109,-22 0 16,-21 0-1,43 0-15,20 0 16,1 0-16,21 0 0,0 0 15,-1 0 1,22-21 93,0-1-93,0 1-16,22 0 16,20 0 15,-63 21 125,0 0-140,-1 0 15,107 0 78,63-21-93,64-22-16,0 22 16,84 0-1,-106 21 1,-126 0 0,-85 0 46,-43 0-62,-63 21 16,-42-21-1,-127 21 1,126-21 0,64 0-1,64-21 1,21 21-16,-21 0 15,-1 0-15,22 0 16,-106 21 0,42-21-1,1 0 1,20 22 0,43-22-16,-42 0 15,41 0 16,22-43 157,-21 1-188,21 0 16,-63 42 202,-1 21-218,1-21 16,-64 21 0,42-21-1,43 21 1,-22-21-1,-20 21 1,41-21 0,22 0 15,85 0 141,-22 0-172,-21 0 15,-63 0 64,-128 21-64,-41 1-15,63-22 16,42 21-1,63-21-15,1 0 16,63 0 93,0 0-93,1 0-16,62 0 16,-20 0 15,-1 0-15,22 0-1,-22 0 1,-20 0-16,126-21 15,-84 21-15,-1 0 16,65-22 0,-107 22-1,-106 0 110,43 0-109,0 0 0,0 0-1,-21-21 1,20 21-16,-20-21 15,21 21-15,0-21 0,0 21 16,-1 0 0,22-21 62,22 21-63,-22-21-15,21-1 16,21 1 0,-21 0 15,43 0-15,-22 21-1,-84 0 79,-85 42-94,21-21 16,-106 1-1,191-22-15,-21 0 16,84 0 124,0 0-140,1-22 16,63 1 0,-64 21-1,-21 0 1,0 0 125,-42 0-110,21-21 94,0 0-94,21 0-31,64 0 16,0-1 15,-22 22-15,-42 0-1,0 0 1,-42 0 78,-42 22-94,-22-1 15,-42 0-15,64 0 16,-22-21-16,0 0 15,43 0 1,0 0-16,63 0 156,21 0-156,0-21 16,64 0 0,0 21-1,-64-21-15,22-1 16,-22 22-16,1 0 15,-1 0-15,-21 0 16,21 0 0,-84 0 77,-43 0-77,-42 0-16,22 22 16,-44-1-1,128 0 1,42-21 78,22-21-79,-22-22 1,64 43 0,-22-42-1,-42 42 1,0 0-1,-105 0 126,-43 42-141,63-42 16,43 0-16,0 22 15,21-44 95,0 1-79,21 0-15,21 0-1,1 0-15,20 0 16,1 21-16,-22-22 15,0 22-15,1-21 16,-64 21 140,-43 0-156,1 0 16,-22 21 0,64-21-1,0 0-15,42-21 172,0 0-156,0 21-16,0 0 15,0-21 1,1 21 0,-86 0 77,22 21-77,-22-21 0,22 0-1,42 21 1,42-21 78,22-21-79,-22 0-15,22 21 16,-22-21-16,64 21 15,-64 0 1,0 0-16,1-21 16,-1 21 15,-21 0-15,-105 0 77,-1 0-93,21 0 16,1 0 0,105-22 109,-21 1-110,1 0 1,41 21-1,22-21 1,-64 21 0,-21-21 93,0 0-62,-21 21-31,21-22 62,0 1-47,0 0-31,0 0 203,-43 21-187,-20 0-16,-1 0 15,-20 0 1,41 0 0,86-21 155,-1 0-155,-21 21 0,0 0-16,1 0 15,-1 0 1,-42 0 125,-1 0-126,22 21 110,-21-21-109,21 21-16,-21-21 15,0 0-15,0 0 32,21-21-1,21 63 110,0-42-126,0 0 1,0 0-16,1 0 15,-1 0-15,0 0 16,0 0 0,0 0-16,0 0 15,1 0 17,-44 0 124,-20 0-156,0 0 15,-1 0-15,22 0 16,21 21 47,-21-21-1,0 0-62,0 0 16,-22 0-1,22 0 1,0 0 0,0 0-1,0 0 1,-22 0 15,22 0-31,0 0 16,85 0 140,-1-21-156,-21 21 16,-20 0-1,-1 0 16,0 0-15,-21 21 15,21-21 1,-21 21-1,0 1-16,0-1 17,42-21 93,1 0-110,-1 0-15,0 0 32,1 0-17,-22 0 1,0 0-1,0 0-15,-84 0 125,-22 0-109,-42 0-16,21 0 16,43 0-1,42 0 17,-1 0-17,-20 0 1,-21 0-1,20 0 1,43-21 78,85-1-79,-22 1-15,-20 21 16,41-21-16,1 21 16,-64 0-1,0 0 1,1 0 0,-22 21 77,0 0-77,-43 1 0,1-1-16,-43-21 15,-42 21 1,85-21-1,0 0-15,20 0 16,107 0 234,21 21-234,-43-21-16,22 21 15,-85 0 63,-21 1-62,-64 20 0,22-42-16,-1 42 15,-63 1 1,43-43 0,62 21-1,1-21 1,64 0 140,62 0-156,44-21 16,20-1-1,-148 22 1,-21 22 31,0-1-32,0 0 1,-21 21 0,-106 1-1,21-43 1,43 21 15,63 0-15,63-21 93,1-21-93,-1 0-16,-21 21 15,-20 0-15,-86 0 172,-105 21-172,21-21 16,21 21 0,105-21-1,1 0 1,42 0 62,64 0-62,42 0-1,85-42 1,-1 20-1,-147 1-15,42 21 16,-43 0-16,1 0 16,-170 21 93,-21 1-109,-212 62 16,85-41-1,106-43 1,106 21 15,105-21 32,85-43-48,1 1-15,20 0 16,148-22 0,-84 22-1,-63 21 1,-86 0-1,-63 21-15,-63 0 125,-106 0-109,-43 0-16,22 0 16,21 0-1,127 0 1,63-22 78,64 1-94,-43 21 15,22-42-15,42 21 16,-21 0 15,0 21-15,-43-22-1,-42 22-15,-42 0 125,-106 0-125,-63 0 16,126 0-16,43 0 16,42 0 77,106-42-93,-42 0 16,42 21 0,-85-1-1,-84 22 95,-64 0-95,21 0-15,-84 22 16,106-22 15,20 0-15,107 0 78,84-22-79,0 1-15,-42 21 16,84-21-1,-105 21 1,-21 0 0,-86 0 93,-20 0-93,-106 42-1,-64 1 1,64-1 0,127-42-1,0 0 1,63 0 31,106 0-47,127-63 15,-148 63 1,-84 0 15,-22 0-15,-21 21 62,-42 0-62,-1 0-16,-41 0 15,-149 22 1,21-1-1,85-42 1,85 0-16,148 0 125,42 0-109,0 0-16,-42 0 15,21 0 1,-85 0 0,-21 0-1,-21 21 1,0 0 15,0 0 0,-21 1-31,-85-1 16,-127 0 15,-42 21-15,169-42-1,85 0 1,64 0 31,62 0-47,22-42 16,85 0-1,-127 20 1,-1 1-1,-41 21 1,-86 0 62,-211 0-62,85 0-1,42 0-15,42 0 16,64 0-16,0 0 0,0 0 78,21-21 32,63 21-95,170-85 1,-127 43-16,-42 42 15,-43 0-15,-106 0 79,-42 0-64,-42 42-15,-43-20 16,-21-22-1,170 0 1,42 0-16,-1 0 109,22-22-93,-21 1 0,21 0-1,0 0 32,0 0-47,64 0 16,63-1-1,-85 1-15,-21 21 16,0 0-16,-42 21 78,-63 1-62,-43 20-1,-22 0-15,44-21 16,-1 1-16,63-1 0,22-21 16,0 0-1,127 0 79,42 0-78,0 0-16,64 0 15,-127 0 1,-85 21 62,0 21-62,-43 1-1,-20-43-15,-43 42 16,-148 0 0,42-21-1,85 1 1,106-22-1,-21 21 1,21-21 0,84 0 93,64-21-109,-21 21 16,169-64-1,-148 22 1,-85 42 0,-84 21 62,-21 0-63,-64 0-15,-212 22 16,148-1 15,128-42-15,21 0-1,126 0 64,64 0-64,43-42-15,-128 20 16,86-20-1,-1 21 1,-42-21 0,-149 42 77,-105 0-93,-21 0 16,21 0 0,42 0-16,-85-22 15,128 1-15,42 21 16,-22 0 0,64 0 109,85 0-110,42 0 1,85 21-1,-127 1-15,21-22 16,-63 0-16,-22 21 0,-21-21 16,-21 21 46,0 0-62,0 0 16,-63 22-1,-64-22 1,-106 42 0,127-42-1,21 1 1,43-1 0,105-21 62,191 0-78,-21 0 15,191-43 1,-149 43 0,-127 0-1,-85 0 1,-41 22-1,-22-1 1,0 42 0,-22-42-1,-83 43 1,-128-22 0,-42 1 15,84-1-16,106-21 1,43-21-16,-21 0 16,20 0-16,1 21 0,63-42 125,21 21-125,43-42 15,42-22 1,-42 43 0,-64 21 15,0-21-16,-42 21 48,-43 0-47,-63 0-16,-63 0 15,-106 0 1,232 0-1,64-21 1,-21 21 0,21-21 62,85-1-63,20-20 1,44 21-16,-65 0 16,1 21-16,-22-21 0,-105 21 125,-170 0-125,-20 0 15,189 0 1,22-22 0,21 1 77,0 0-93,0 0 16,21 0 0,0 21-1,1-43 1,83 43-1,22-42 1,43 21 0,-107 21-1,-84 0 79,-85 0-78,-148 21-1,170 0 1,105-21 62,0 0-78,21-42 16,22 21-16,169-43 15,-85 43 1,106-21 0,-106 21-16,85-1 31,-149 1-16,-41 21 1,-43 21 31,0 22-47,0-1 16,0 0-16,-43-20 15,-211 83 1,-63 1-1,232-85 1,85 1 0,148-22 31,1 0-32,-1 0 1,63 0-1,1-43 1,-127 22-16,-43 21 16,-21 0-16,0 0 0,-21 21 62,-42-21-46,21 43-1,-64-43-15,1 0 16,-255 63 0,212-63-1,63 0 1,43 0 0,64 0 46,62 0-46,44-21-1,-22 0 1,-43 21 0,1-21-1,-64 21 1,0 0-1,-42 0 95,0 0-95,0 0-15,42 0 79,42-43-79,1 22 15,63 0 1,-85 0-1,64 0 1,-42 21 0,20 0-1,-126 0 95,42 21-95,-127 0 1,21 0 0,64-21-1,126 0 48,1-21-48,42 21-15,21-21 16,-105 21 0,-22 0-1,-85 21 63,-20-21-62,-65 0 0,86 0-1,-1 0 1,-20-21-1,20-85 1,64 64 0,64-1 187,-22 22-203,22 21 15,41-42 1,-20 21 0,-127 21 62,-64 0-78,0 0 15,0 0 1,22 0 0,62 0-16,1 0 15,42 0 110,64 0-125,42 0 16,-21 0 0,-43 0-1,-41 0 16,-44 0 63,1 0-94,-21 0 16,-64 0-1,43 0 1,41 0 0,1 0-16,85-43 93,-22 43-77,-21-21 0,22 0-16,-22 21 15,-21-21 1,-21 21 62,-43 0-78,-84 0 16,63 0-1,85-21 157,106-43-172,21 43 16,106-21-1,-127 20 1,-85 1-16,0 21 16,-42 0 77,-85 0-77,21 0 0,-42 0-16,64 0 15,21 0-15,-1 0 0,22 0 16,-21 0 0,21 0-1,63 0 95,0-21-95,1 0-15,62 21 16,-83-21 15,-44 21 16,-20 0-31,-43 0-16,22 0 15,21-21 1,20-43-1,1 43 1,0 21 218,21-21-234,-21 21 16,21-21 0,-21 21-16,0 0 31,-1 0-31,-41 0 16,21 0-1,-1 0 16,22 0-15,0 0 328,0-22-297,21 1-47,0 0 15,21 21 2282,21 0-2281,1 0-16,41 0 31,-63 0-15,1 0-1,-1 0 1,0 0 0,0 0 218,0 0-234,0 0 16,43 0-1,21 21 1,42 0-1,105 1 1,-105-22 0,-63 0-1,-22 0-15,-105 21 78,20-21-62,-20 0 0,-43 0-1,64 0 1,21 0 0,-1 0-1,22-21 1,0-22-1,0 22 1,-21 42 578,0-21-563,21 21 0,-21-21-15,21 22 0,0-1-1,-21 0 1,21 0-1,-21 0 1,21 0 0,0 1 156,0-1-141,0 0 0,0 0-31,0 0 16,0 22-1,0-22 1,0 0 0,0 0 202,0 0-202,21-21-16,42 21 16,-20-21-1,-1 22 1,-21-22 62,-21 21 188,21 0-220,0-21-30,1 0-16,41 21 16,1 0-1,-43-21-15,0 0 16,-21 21 0,21 1-1,-21-1 1,0 0-1,0 0 17,0 0-17,0 0 32,-21-21-16,0 22-15,-22-22 0,22 0-1,0 0 17,21 21-17,-21 0 1,0-21-1,0 21 17,21 0-17,21-21 48,42-21-48,-42 21-15,-148 0 79,-127 0-79,64 0 15,84 0-15,64 0 16,21 0 31,63 0 46,0-21-93,1 21 16,105-21 0,42-22-1,-42 22 1,-63 0-16,-21 0 16,20 0-16,1 21 15,-43 0-15,85-21 16,-106 21-1,1 0 17,-86 0 15,-63 0-32,0 0-15,21 0 16,0 21-1,64-21 1,21 0 0,42 0 77,21-43-93,43 22 16,0 0 0,-1-21-1,22 21 1,-42-1-16,-1 1 16,-84 21 93,-21 0-109,-1 0 16,-20 0-16,42 0 15,0 0 1,-1 0 296,1 0-265,21-21 16,21 0-32,22 0-31,-1 21 16,0-21-16,22-1 15,-43 22 1,0 0-16,0 0 15,-42 0 110,-42 0-125,-1 22 16,1-1 0,63 0 218,0 0-234,0 0 16,-21 0-1,21 43 1,-22-43-16,22 0 16,0 22-16,0-22 15,-42 0-15,-21 42 16,-64-41-1,84-1 17,22 0-17,106-21 126,42-21-125,-21 21-16,-1 0 15,-126 0 95,-63 21-110,-86 0 15,-126 21 1,211-42-1,64 0 1,0 0 312,-43 22-312,-126 20-1,21 0-15,-1-21 16,128-21 15,63 0 47,148-21-62,-20 0-16,20 0 16,85 0-1,-148 21 1,-85 0 0,-21 21 140,-64 21-141,1-21-15,-1 1 16,1 20 0,-1-21-1,43 0 1,127-21 93,42 0-93,0 0 0,1 21-16,-1 1 15,-127-22-15,-21 21 16,-21-21 93,0 0-93,-1 0 15,22 21-15,-21 0-1,0-21 1,0 0 0,21-42-1,0-106 1,0 126 203,-21 22-157,-43 0-62,22 0 16,-22 0-1,22 22 1,21-22 31,63 0 15,43-22-46,105 1 0,-63 21-16,-21 0 15,-148 0 95,0 0-95,-43 21-15,-42 1 16,42-1-1,22-21 17,-1 21-17,1-21 1,147-21 93,1-22-109,42 1 16,148 0 0,-190-1-16,-43 43 15,-21 0-15,-42 0 94,-42 0-78,-149 0-1,22 0 1,105 0-1,64 0 1,0 0 0,42-21 62,21 0-63,22 21-15,-1-21 16,22 0 15,-1 21-15,1 0-16,-21-21 16,-22 21-16,0 0 0,-21 0 15,-42 0 110,-21 0-125,0 0 16,20 21-16,1-21 15,42 0 79,22-21-94,20-22 16,85 22-1,-63-21 1,-43 42 0,-63 0 93,-42 0-93,-22 0-1,-21 0 1,64 21-16,21-21 16,21-42 77,63-22-77,1 43 0,-1-21-16,43 20 15,-21-20 1,-64 42-1,0 0 1,-42 0 78,-85 0-94,-21 21 15,-212 0 1,85 43 0,212-64-1,21 0 1,21 21 0,-21-21-1,63 0 95,0 0-95,85 0 1,-84 0-1,-86 21 64,-105 43-79,-275 42 15,148-85 1,190 0-1,64-21 1,0 0 15,84-21 110,64-22-141,21 22 16,-63 0-16,-43 21 15,-84 21 48,-43 0-63,-84 22 15,42-1 1,-148 22 0,211-43-16,43-21 15,0 0-15,0 0 0,0 0 16,63 0 187,43-21-187,-43 21-1,0 0-15,-20 0 16,-86 21 62,1 0-78,-1 21 16,-169-21-1,149-21 1,41 0-1,22 0 1,42 0 109,0 0-125,1 0 16,62-21-1,1 21 1,0-42 0,-43 42-16,-84 0 109,-85 0-109,-22 21 16,1 0-1,21 22-15,64-43 16,42 0-16,21-22 125,0-20-110,42 21 1,21 0-16,191-22 31,-21-20-15,-42 21 0,-170 42-16,21 0 15,-21 0 1,1 0-1,-1 21 1,-21 0 15,0 0-15,0 0 0,-191 85-1,-20-21 1,105-64-1,42 0 1,22 0 15,42 0 47,21-21-62,0 0-16,0 0 16,22 0-1,-22 0 1,0 0 0,-21-21 62,-21 0-63,-21 21 1,-22 0 0,1 0-16,20 0 15,1 0-15,63 0 110,85-21-95,21 0-15,127-43 16,42-20-1,-105 62 1,-128 1 0,-42 21 15,-84 0 31,-106 0-46,20 21-16,1 22 16,42-1-1,85-42 1,0 0 0,0 0-1,0 0-15,0 0 31,42 0 110,42 0-141,-20 0 16,-22 0-1,0 0 1,-21 21 93,-42 22-93,-64-1 0,-169 43-1,169-64 1,85-21-16,42 0 78,63-21-78,65-1 16,126-41-1,106 21 1,-170 20-1,-105 22 1,-127 0 140,-42 43-156,-1-43 16,-126 42 0,84-21-1,85-21 1,42 0 62,106 0-62,-43 0-1,-20-21-15,84 0 16,-106 21-16,1 0 15,20 0 1,-147 0 109,20 21-109,-42 0-16,-21 0 31,106-21-15,85 0 46,20 0-46,64 0-16,1-21 15,126 0 1,-64-42 0,-84 63-1,-127 21 95,-42 0-110,-21-21 15,-1 21 1,-21-21-16,-63 64 15,106-64-15,21 0 16,-43 0 0,64 21-1,-21-21 1,42 0 93,22 0-93,-1 0 0,0 0-16,-21 0 15,-63 0 79,-43 0-78,-20 0-16,20 0 15,21 0 1,-41 21-1,41 0 1,1-21 0,84 0 93,85-21-93,21 0-16,0 0 15,21-1 1,-64 1 0,-20 21-1,-85 21 110,-43 1-125,-20-1 16,-170 63-1,148-62 1,85-22 0,42 0 77,63 0-93,107-43 16,-1 22 0,-168 21-1,-1 0 17,-85 0 124,-42 0-156,43 21 15,42-21 1,105 0 93,43-21-93,-21 0 0,-21 21-1,-43 0 1,1 0 0,-43 21 109,-64-21-125,-21 42 15,-42 1 1,0-22-16,0 0 15,106-21-15,0 0 32,0 0 280,-85 21-296,21 22-16,-126-22 15,126-21 1,64 0 0,84 0 109,43-21-110,42 21-15,85-43 16,-106 43 0,-84 0-16,-65 0 140,-62 0-124,-64 43-1,63-43-15,-106 42 16,170-42-16,0 0 16,63-21 62,64-22-63,64 1-15,168 21 16,-105 0 0,-148 21-1,-106 21 110,-22-21-109,1 0-16,-43 42 16,-126 1-1,62-22-15,22 21 16,64-21-1,42-21-15,63 0 110,85-21-95,127-21 1,-85-1 0,-105 22-1,-43 21 1,-127 0 62,-21 0-62,21 0-16,-42 0 15,42 0 17,22 0-17,-1 0 1,43 0-16,-1 21 15,22-21-15,-21 22 0,0-22 16,-43 0 0,43 0-1,20 0 1,1 0 0,21-22 30,127-41-30,148-43 0,22 21-1,-213 64 17,-62 21-17,-22-21 79,-64 21-94,1 0 16,-1 0-1,43 0-15,21-21 125,0 0-125,63 21 16,22-43-1,-43 22-15,64 0 16,-85 0-16,1 21 16,-1-21-1,-42 21 142,21-21-32,42 21-125,64-43 15,-43 22-15,22 0 16,-64 21-1,-127 0 64,-42 0-64,63 0 1,43 0-16,42-21 140,21 0-124,0 21 0,22-22-16,-1 1 15,0 21 1,-63 0 78,-42 0-79,-22 43-15,22-43 16,-22 0 0,106 0 124,0 0-124,0 0-1,-21-22 1,22 22 0,-44 0 109,-20 22-110,21-22-15,0 0 16,42-22 125,21 22-126,-21-21-15,43 0 16,-43 21-16,0 0 15,-42 21 79,-85 0-78,0 1-1,-21-1-15,22 0 16,83-21-16,1 0 31,0 21-15,-21-21 0,21 0 15,21 21-16,21-21 126,-148 0-47,42 0-79,43 21-15,-1-21 16,43-21 140,0-42-140,0 20-16,0 1 16,0 21-1,0 0 220,22 21-220,-1-21-15,-21-1 16,21 22-16,-42 0 62,-22 0-46,-20 0 0,-1 0-1,64-21 126,22 21-126,-86 0 126,-84 0-125,0 0-1,105 0 1,22 0 0,21-21 124,43 21-124,20 0-1,64-42 1,-21 21 0,-43 21-1,1-22 1,-43 22 0,0 0-1,-84 0 79,-1 0-78,1 0-1,20 0 1,22 0-1,21 22-15,0-1 125,21-21-93,1 21-32,-1-21 15,0 0-15,21 0 16,-21 0 15,1 21-15,-44-21 78,-83 0-94,20 0 15,21 0-15,43 0 78,0 0-78,-21 0 16,21 0-16,-1 0 31,1 0-15,42 0 187,1 0-156,20 0-32,0-21 1,1 0-16,-22 21 16,21-21-1,-21 21 17,22 0-17,-22-22 1,21 22-16,0-21 15,1 21 1,-22 0 0,0 0-1,0 0 1,43 0 15,84 0-15,21 21-1,-148-21-15,1 0 110,-44 22-79,-20-22-31,-85 42 16,21-21-1,64 0 1,0-21 15,42 21-15,-22-21-1,22 22 1,0-1 15,43 0 47,-22-21-62,0 21-16,0-21 16,0 21-1,1 0 1,-22 22 46,-22-43-62,-20 21 16,-170 42 0,-20-20-1,168-43 1,43 0 0,0 0-1,0 0-15,84 0 188,22 0-188,-22 0 15,22 0 1,-43 0 0,-42 21-1,0 0 48,-21 0-48,-64-21 1,-42 21-16,-21-21 31,42 0-15,85 0-1,64 0 157,84 0-156,21-21-16,148-42 31,-169 63-15,-85 0-1,-20 0 1,-86 0 31,-84 0-31,0 0-16,21 0 15,-64 0 1,128 0-16,-1 0 15,43 0-15,0 0 16,42 0 109,148-21-125,1-1 16,126-20-1,-127 0 1,-105 42 0,-43 0 77,43-21-93,63-1 16,-85 1 15,-21 21 79,43 0-95,20 0-15,-41 0 16,41 0-16,-20-21 15,-1 21-15,-20 0 16,-1-21-16,-21 21 16,43-42 234,-1 42-235,1 0-15,-1-22 16,-21 22 15,-63 0 16,-169 0-47,-85 0 16,-191 85-1,275-64 1,170-21 0,21 21 62,0 1-78,106-1 15,127-21 1,106 21 15,-85 0-15,-22 0-1,-168-21-15,42 21 16,-43-21-16,-84 22 94,-127-1-79,-106-21-15,-21 42 16,-22-42-16,-211 0 16,381 0-1,22 0-15,83 0 16,128 21 109,-21-21-125,-22 0 16,64 0-1,-63 0 1,21 0-1,-64 0-15,0 0 16,-21 21 78,-127-21-94,-106 0 15,-106 0 1,128 0 0,190 0-1,42-42 32,169-43-47,64 22 16,360-22-1,-423 43-15,-43 21 16,0 0-16,-85-1 16,-20 22-16,-1-21 15,-63 21 95,-43 0-110,-63 0 15,-169 21 1,148 22 0,106-43-1,20 0 16,22-21 1,0-1-17,0 1 1,22 0-16,253-64 31,-42 43-15,-85 42-1,63-42 1,-62 42 0,-86 0-1,-42 0 251,0 21-250,1 0-1,20-21-15,-21 21 16,0-21-1,-21 21 1,0 1-16,0-1 16,0 0-1,-42 0-15,-233 0 16,-22-21 0,192 0 15,41 0-16,64-21 17,0 0-1,21 21-31,22-21 16,189-22-1,-105 22 1,-42 21-1,-43 0 1,-20 0 0,-22 21 15,0 1 0,0-1-15,0 0-1,0 0 1,0 21 0,0 1-1,-64-22 1,22 0 0,63-21 124,42 0-140,-20 0 16,-1 0-1,-21 0-15,-21 21 79,0 0-48,-21 1-31,0-22 15,-21 42-15,-22-42 16,-42 21-16,0-21 16,1 21-16,62 0 15,22-21 1,63 22 125,-20-22-126,-1 0-15,21 0 16,-21 0 15,-21 21 47,-42 0-62,0-21-1,-149 42 1,128-42-16,-22 21 16,64-21-16,0 0 15,21 22 17,0-1 77,0 0-62,21-21-32,0 0 32,-21 21-47,21-21 47,-21 21-16,0 0-31,0 22 16,0-22 0,-42 0-1,42-42 235,42 0-234,22 21-16,41-21 16,44 21 15,-22 0-16,-85 0-15,-21-22 16,0 22-16,-42 0 47,-42 0-47,-22 0 16,-63 0-1,63 0 1,22 0-1,41 0 1,1 0 31,0 0-16,63 0 63,22 0-94,-22 0 16,43 0-1,-22 43 1,-41-43-1,-22 21 1,0 21 0,0-21-1,0 1 1,0-1 0,0 0 15,-106 0-16,21 21-15,-63-42 16,-21 22-16,-43 20 0,43-21 16,-43 21-1,170-42 1,63 0 62,21-21-62,64-21-1,127 0-15,0 20 16,-64 22 0,-21 0 15,-190 0 31,-43 22-62,-84 20 16,-64-21 0,148 0-1,22-21 1,-22 0-1,-84 0 1,105 21-16,1 1 16,20-1-16,1-21 15,21 0 1,-106 0 234,21 21-234,21-21-16,1 0 31,63 0-16,-1 0 1,1 0 0,0 0-1,0 0 1,42 0 156,-21 21-47,-21-21-110,-21 21-15,-1 22 16,1-43-16,21 0 16,0 0-1,-1 0-15,1 0 32,0 0-17,0 0 1,0 0-16,-22 0 31,-20 0-15,-1 0-1,1 21-15,42-21 16,0 0-16,-1 0 16,1 0-1,21-21 282,0-43-281,0-21-16,0-20 15,21 105 204,22 0-219,-1 0 16,0 0-16,43 0 15,-43 0 1,-20 0-16,-22 21 78,0 0-62,0 0-1,-43 0 1,-84 0 0,-106 1-1,43 20 1,148-42-1,20 0 1,65 0 109,20-21-109,64-22-1,43 43 1,-65 0 0,-62 0-1,-22 0 32,-21 22 0,0-1-31,0 0-16,-21 0 15,0-21 1,-1 21-1,1-21 1,106 0 62,21 0-62,-43 0-16,1 0 15,-43 0 1,0 0 0,-21 21 62,-63 1-63,-22 20-15,-21-21 16,43-21 0,-43 21-16,-64 0 15,107-21-15,-1 22 16,1-22 0,-1 0-1,86 0 95,62 0-95,22 0-15,106 0 31,-64 0-15,-106-22-16,-21 22 16,1 0-16,-128 0 109,-42-21-93,63 21-16,-63 0 15,21 0 1,42 0 0,22 0-1,63-21 63,0 0-62,127-43 0,190-41-1,64 83 1,-42-20-1,-191 42 1,-85-21 0,-126 21 140,-106 0-156,105 0 16,1 0-1,41-21 1,1 21-1,21-21 17,0-1-17,21 1 1,22-21-16,190-43 16,-85 64-1,63 0 16,-41 21-15,-22 0 0,-85 0-16,-63 21 31,0 0-15,0 22-1,0-22 1,-42 21-1,-64 22 1,-211-22 0,147-21-1,65 0 1,83-21 0,22-21 46,43 0-46,-1 0-1,43 0-15,42-1 16,-64 1-16,-42 0 16,1 21-1,-1 0 1,-21 21 93,-106 0-109,-212 43 31,1-1-15,148 1 0,126-64-16,22 0 15,21 21 79,42-21-94,191 0 16,-127 0-1,-106-21 235,0 0-250,0 0 141,0-1-125,21 1-1,0-42 1,1 42-1,-22-1 1,0 44 281,-22-22-235,1 0 17</inkml:trace>
  <inkml:trace contextRef="#ctx0" brushRef="#br0" timeOffset="16427.6968">25231 3048 0,'0'21'141,"21"-21"-95,21 0-30,22 0-16,63 0 16,-64 0 15,-42 0-15,0 0-16,1 21 15,-1 1 1,0-22-1,0 0 1,21 0 0,-84 0 93,0 0-109,-1 0 16,-20 0-16,-43 0 31,64 0-15,169-22 30,63 1-30,-20 0-16,20 0 16,1 21-1,-107 0 1,1 0 0,-85 21 77,0 0-77,-64 0 15,-126 1-15,-106 20-1,42 0 1,84-21 0,107 1-1,42-22 1,-22 42 0,22-21-16,21 0 15,0 0 1,0 1 15,0-1 0,21-21-31,22 0 16,-1 0 0,0 21-16,22-21 0,-43 0 15,85 0 1,-64 0-1,22 0 1,-43 0 0,0 21-1,0 0 1,-21 0 0,0 22-16,-21-22 15,-148 42 1,-128 1-1,191-43 1,85-21 0,0 0 15,0 0-15,0 0-16,-22 21 15,22-21-15,0 0 31,0 0-15,-43 0 0,43 21-1,148-21 63,106-42-78,-64 21 16,-42-21-16,-21 20 16,-85 22 15,-42-21 16,-21-21-47,-22 42 15,-41-21 1,83 21 0,22-21 390,-21 21-265,0 0-95,0 0-14,21-22-17,-21 22-15,21-21 32,0 0-17,0 0 16,0 0-15,21-22 0,0 43-1,21-42 1,-20 21 0,-22-21-1,0 20 1,0 1-1,0 0 1,-43-42 0,-147-1 15,-43 22-15,127 42-16,-21-21 15,85 21-15,21 0 16,-22 0-1,22 0 1,21-22 62,0-41-78,0-1 16,0 43-16,0 0 234,0 0-218,-42 0 78,-64 21-94,-21 0 15,-191-21 1,170 21-1,85 21 1,169-21 78,42 0-79,21-43-15,64 1 16,-106 21 0,-42 0 15,-22 21-15,-42 0-16,0 0 15,-42 0 48,-127 0-48,-42 0-15,41 0 16,-83 0 0,147-21-1,64-1 1,42 1 78,42-42-79,43 20-15,-21 22 16,63-42-1,-42 63 1,-43-21 0,-41 21-1,-65 0 63,-105 0-62,0 21-16,-85 21 16,148-42 15,43 0-15,21 0-1,21-21 110,0 0-94,21 21-31,0-21 16,0 21-16,-105 0 78,-43 0-78,63 0 16,1 0-1,42-22 1,-22 22 0,22 0 124,21 22-124,0-1 0,42-21-1,43 0 1,63 42-1,22-21 1,-22 0 0,63 1-1,-20-1 1,-43 0 0,-84 0-1,-64 21 1,0-20 15,21-22 94,21 0-109,0 0-16,1 0 15,41 0 1,1 0 0,21 0-1,-64 0 1,-63 0 78,-42 0-94,-43 0 15,-233 21 1,64-21-1,106 0 1,126 0 0,64 0 46,43 0-62,42-21 16,0-1-16,42 1 15,-42 0 1,-1 21 0,1 0-1,-85 0 17,1 0-17,-107 0 48,-169 21-63,-42-21 15,-149 0 1,297 21 0,169-21 46,106-21-46,0 0-16,85 0 15,-64 21 17,-85 0-32,1 0 15,-22 0-15,43 0 0,-43 0 16,1 0-1,-43 21 48,0 0-47,0 0-1,-64-21-15,-359 64 16,-43-22-1,212 1 1,191-43 0,126 0 93,43 0-109,-21 0 16,63 0-1,-64 0 1,-84 21 78,0 0-79,-21-21-15,-21 0 16,21 0-16,-43 0 16</inkml:trace>
</inkml:ink>
</file>

<file path=ppt/ink/ink6.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7-21T11:45:37.360"/>
    </inkml:context>
    <inkml:brush xml:id="br0">
      <inkml:brushProperty name="width" value="0.05292" units="cm"/>
      <inkml:brushProperty name="height" value="0.05292" units="cm"/>
      <inkml:brushProperty name="color" value="#FF0000"/>
    </inkml:brush>
  </inkml:definitions>
  <inkml:trace contextRef="#ctx0" brushRef="#br0">24892 14055 0,'-21'0'453,"0"0"-453,-1 0 15,1 0 1,0 0 0,-21-21-16,-22 21 15,22-22-15,0 22 16,20 0 0,1 0 62,-21 0-63,21 0-15,-22-21 16,-41-21 0,41 42-1,22 0 95,-42 0-110,-22-21 15,22 0-15,-22 21 16,64-22-1,-22 22 79,-41 0-94,20 0 16,43 0-1,0 0-15,0 0 16,0 0 78,-1 0-94,-20 0 15,0 0 1,21 0-16,-1 0 16,1 0-1,0 0 1,0 0 0,-43 0-1,43 0 1,-21 0-1,21 0 1,0 0 0,21 22 343,-22-22-343,1 21-16,-21 0 15,21-21 1,21 21 93,-21-21-109,-22 0 16,22 0 0,-21 0 109,21 0-125,-22 21 15,1-21 1,42 21-1,-21-21 1,0 0 47,-1 22-48,1-22 1,21 21-1,-21-21 1,0 0 62,0 21-62,0 0-16,21 0 15,-43 22 1,1-22 0,0 21-1,20-21 1,1 22 0,0-22-1,0 21 1,0 0-1,-22 1 1,22-22-16,0 0 31,0 0-31,0 22 16,21-22 0,-21 21-1,21 22 1,0-22-1,0 21 1,0 1 0,0 21-1,-22-22 1,22-21 0,-21-20-1,21 20 1,0-21-1,0 21 251,0-20-250,0-1-1,0 0 1,0 0 0,0 0 15,0 22-16,0-22 1,43 0 0,-1 21-1,0-21 1,1-21 0,-1 22-1,-21-22 16,-21 21-31,21-21 16,22 0 0,-22 21 15,0-21-15,0 0-16,0 0 31,-21 21-31,21-21 15,1 21 1,147-21 0,-42 21-1,0 1 17,-85-22-17,22 21 1,-43-21-1,0 0 1,0 21-16,106-21 16,-42 0-16,0 0 15,147 0 1,-105 0 15,-84 0-15,-22 0-1,0 0 64,0 0-79,0 0 15,1-21 16,-1 21 313,21 0-328,0 0-1,-20 0-15,-1 0 16,0 0 0,0 0 62,21 0-63,-20 0 1,20-21 0,-21 21-16,0 0 15,43 0 63,-22 0-62,22 0-16,-22 0 16,21-22-1,-41 22 1,-1 0 93,42 0-109,-42 0 16,1 0 0,-22-21 359,21 0-375,0-21 15,0-1 16,0 1-15,-21 21 0,21 0 46,-21 0-46,43-1-16,-43 1 140,0 0-124,21 21 93,-21-21-109,0 0 16,0-22 0,42 1-1,-21-21 1,1-22 0,-22 64-1,21-22 1,-21 1-1,21 21 17,-21 0 280,0-43-312,0 43 16,0-21-1,-21-22 1,21 22 0,0 21-1,0 0 1,0-1 0,0 1-1,0-21 1,0 21 124,0 0-30,0-1-95,0 1 1,0 0 0,-21 21 124,21-21-124,-22 21 0,1-21-1,0 0 95,0 21-95,21-22 16,-21 22-31,0 0 16,21-21 0,-22 0-1,22 0 63,0 0-62,-21 21 343,0-21-343,0 21 0,0 0-1,21-22 1,0 1 0,-21 21-1,21-21 16,-22 21-31,1 0 32,21-21-17,0 0 267,-21 21-267,21-21 16,-21 21-15,21-22 31,-21 22-31,0 0-1,-1 0 16</inkml:trace>
</inkml:ink>
</file>

<file path=ppt/ink/ink7.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9-06-14T10:21:46.299"/>
    </inkml:context>
    <inkml:brush xml:id="br0">
      <inkml:brushProperty name="width" value="0.05292" units="cm"/>
      <inkml:brushProperty name="height" value="0.05292" units="cm"/>
      <inkml:brushProperty name="color" value="#FFFFFF"/>
    </inkml:brush>
  </inkml:definitions>
  <inkml:trace contextRef="#ctx0" brushRef="#br0">25061 2709 0,'21'0'235,"85"-21"-235,-42 21 15,20-21 1,-62 21 0,-1 0-1,-42 0 126,-106 0-141,63 0 16,22-21-1,-1 21-15,1 0 16,0 0-16,21 0 0,-22 0 15,-41-21 1,20 0 0,22-1-1,-22 1 1,22 0 0,21 0-1,0 0 1,21 0 78,21-22-79,42 22-15,-20-21 16,20 21 218,106-22-218,-20 22-16,-22 0 15,84-21 1,-84 42 0,-84 0-1,-65 0 32,-20 0-31,0 0-16,-43 0 15,0 0 1,1-22 0,-43 1-1,42 21 1,43 0 15,21 0-31,-1 0 16,1 0-16,-42 21 0,20-21 15,-41 0 1,63 0 0,-1 0-1,65 0 95,41 0-95,1-21-15,84 0 16,-42 21 15,-84 0-31,-22 0 16,0 0-16,-84 0 94,-64 0-79,42 0-15,-63 0 16,63 0-1,85-21 110,0 0-109,106 21 47,0 0-63,42 0 15,-85 0-15,22 0 16,0 0-1,-85 42 32,0-21-31,0 0-16,0 1 31,-43 20-31,1-21 16,-43 0-16,22 0 0,-1 1 15,43-1 1,-21-21 0,21 0-1,21 21 1,-43-21 0,22 21-1,0-21 1,106-21 78,42 0-79,42 0-15,-42-22 16,85 1-1,-149 21 1,-42 21 0,-63 0 46,-106 0-62,0 0 16,-22 0-16,-168-43 15,190 43 1,105 0 0,22 0-1,0 0 17,84 0 139,43 0-171,-42 0 16,-22 22-16,22-1 16,-43-21-1,-42 0 48,-43 0-48,-42 0-15,-21 0 16,-106 0 0,64-43-1,84 43 1,64 0 0,85 0 77,-1 0-93,64 0 16,-21 0-16,106 0 16,-149-21 15,-42 21-31,1 0 15,-86 0 95,-126 0-110,-43 0 15,63 0-15,-20 0 16,169 0 0,-22 0-1,86 0 142,84 0-142,-21 0-15,21 0 16,63 0-1,-169 0 1,0 21 0,22-21-1,-107-21 95,1 0-95,-22 21-15,22-21 16,20 21 0,22 0-1,85-42 48,84 42-63,-64-22 15,65 22-15,-1-42 16,-85 42 0,-20-21 15,-22 21-31,0 0 15,21 0-15,-21 0 0,-42 0 110,-85 0-110,-42-21 15,21 21-15,-127 0 16,148 0 0,85 0-1,42 0 110,43 21-109,84-21-16,43 21 16,105 0-1,-190-21 1,-85 43-1,-21-22 17,0 0-17,0 21 1,0-21 0,-254 22 15,21-43-31,21 42 15,64-42-15,85 0 0,-43 0 16,0 0 0,0 42-1,0-20 1,1-22 0,62 0-1,64 21 95,64-21-110,106 0 15,20 0 1,-20-21-16,-22 21 15,-63 0-15,-43 0 0,-20 0 16,-43 21 15,0 21-15,-21-21 0,-43 22-1,-211 20 1,21 22-1,85-22 1,20-20 0,22-1-1,43-21 1,20 0 0,107-21 77,62 0-77,22 0-16,-21 21 16,21-21-1,-42 22 1,-106-22 78,-106-22-79,-64 1-15,-20-21 16,-22 21-1,85-22-15,42 1 16,85 42 0,42 0 77,42 0-93,43 0 16,42 0-16,212 0 16,0-21-1,21 0 1,-21 0 0,-170 21 15,-147 21-31,-22-21 15,0 0-15,0 21 16,-21 0 0,21-21-1,-21 21 1,0 0 0,-254 22-1,-169-43 1,190 0-16,-63 21 15,232-21 1,1 0-16,63 21 78,106 0-62,63-21-16,0 0 15,191 21 1,-169 1 0,-107-22-1,-63 21 17,-21 0-17,22-21 1,-1 21-1,0-21 173,0 21-172,0-21-1,43 21-15,20-21 16,22 0-16,106 0 15,-149 0 1,1 0-16,21 0 16,-85 22-1,0-1 32,-85-21-31,-63 0-1,0 0-15,-22 0 16,-84 21-16,212-21 16,0 0-1,20 0 1,1 0 0,0 0-1,-21 0 1,-1 0-16,-41 21 15,41-21 1,-41 0-16,-86 0 16,86 0-1,41 0 1,65-21 93,41 0-93,22 21-16,-1-21 16,192-1-1,-171 22-15,1 0 16,0-21-16,-64 21 15,-20 0-15,-44 0 110,-168 0-95,-43 0-15,64 0 16,21 0 0,105 21-1,22-21 1,0 0 125,63 0-126,64 0-15,-21 0 16,-22 0-1,1 0-15,-22 0 16,-169 0 78,21 22-94,-42-22 15,-21 21-15,-1-21 16,43 0 0,85 0-1,190 0 110,22 0-125,-1-21 16,43-1 0,-170 22-1,-63 0 79,-64 22-78,-63-1-16,-233 0 15,127 0 16,190-21-31,22 0 16,-21 21-16,20-21 0,22 0 16,148 0 93,106 0-93,21 0-16,127 21 15,-106 1 1,-148-1 0,-106 0-1,0-21 32,-21 21-31,0 0 46,-63 0-46,-1-21-16,-105 22 15,106-22 1,105 0 62,127-22-62,43 1-1,-43 0-15,128-21 16,-192 21-16,-41 21 16,21 0-1,-107 21 63,1-21-62,0 0-16,-106 42 16,21-21-1,-21 0 1,43-21 0,41 0-1,86 0 95,-1 0-95,-21 0-15,-63 0 78,-22 0-62,43 0-16,-85 0 16,43-84 15,42 41-16,42 43 189,85 0-204,-22-21 15,-20 21 1,169 0-1,-170 0-15,1 0 16,-22 0-16,-21 0 0,0 0 219,0 0-204,-21-21 1,43 21 0,-22-21-1,0 21 1,21 0 0,1-21-1,-1 21 1,-21 0 15,0 0-31,1 0 16,-1 0-1,0 0 1,-42 0 109,0 0-109,42 0 46,0 0-62,0 0 16,0 0-16,0 0 31,1 0-15,20 42-16,0 0 15,22-42 16,-22 0-15,-21 0 0,-21-21 15,0-21-15,0 21-1,64 21 157,-1 0-156,22 0-16,0 0 15,42 0 1,-22-43 0,-41 43-1,21 0 1,-64 0-1,-42 0 17,-22 0-32,-253 22 15,84 20 1,22-21 0,126-21-1,43 0 16,-21 0-15,21 0-16,-85 0 16,21 0-16,0 0 15,-126 0 1,63 0 0,84 0-1,43 0 1,42-42 78,43 21-79,41-1-15,86-20 31,42 42-15,-106 0 0,-21 0-1,-43 0 1,-21 0 0,-126 0 77,-1 0-77,0 0-16,-126 0 16,84 42-1,42-20 1,170-22 93,84-22-109,22 1 16,63-21-16,-64 21 15,-21 21-15,-84 0 16,-43 0-16,-20 0 16,-1 0-1,-85 21 63,-20 0-62,-65 21-16,-20-20 16,-127 20-1,84-21 1,149 0 0,126-21 124,43 0-124,21 0-1,85 0 1,84 0 0,-254 0-1,-84 21 48,-64-21-48,-42 22-15,-85-1 16,21-21-16,-42 0 16,127 0-1,64 0-15,-1-21 16,64-22 93,0 22-93,0 0-16,0 0 16,0-22-1,22 22 1,41 0-1,1 0 1,-22 21-16,0 0 16,-21 0-1,-42 0 48,-169 0-48,-1 21-15,22-21 16,-191 0 0,297 0-1,84 0 188,42 0-187,22 0-16,-22 0 16,22 0-1,-148 0 79,-1 0-94,43 0 16,0 0-16,0 0 15,-1 0 1,44 0 78,20-21-79,-21 21-15,21 0 16,-42-21 0,85 21-1,0 0 1,-1 0-1,-41 0-15,-1 0 16,-21 0-16,0 0 16,1 0-16,20 0 15,-21 0 17,21 0-32,43-21 15,21 21 1,-85 0 15,-21 21 16,85-21 15,105-21-46,85-43-16,85 1 16,21 63-1,-42-22 1,-276 22 0,-84 0 62,-21 0-78,-43 22 15,-148 20 1,-63-21 0,106 0-1,41 0 1,22 1-1,85-22-15,0 0 16,-22 21-16,-20 0 16,-1-21-16,-106 42 15,128-42 1,21 0 0,20 0 15,86-21 94,-1 21-125,-20-21 15,-22 21-15,0-21 16,-106 21 62,-84 0-62,21 0-1,-21 0 1,84 0 0,64 0-1,42 0 142,42-43-157,64 22 15,22 0-15,105 0 16,-127 21 15,-106 0-15,0 0 46,-42 0 16,-64 0-78,0 21 16,22-21-16,21 0 16,126 0 93,43-21-109,-42 21 16,127-42-1,-64 42 1,-106 0-16,-21 0 15,0 0-15,-126 0 79,-22 0-79,-43 21 15,-20-21-15,-85 21 16,190-21 15,43 0-15,20 0-1,1 0 1,64 0 109,62 0-125,1 0 16,21-21-16,85 0 15,-106-1 1,-64 22 15,-148 0 63,22 0-79,-1 0-15,21 0 16,22 0-16,21 0 16,0 0-1,21-21 95,21 0-95,42 0-15,1 0 16,84 0 0,-63 21-1,-64 0 1,0 0-1,21 0 1,-84 0 62,-64 21-78,22-21 16,-22 0-16,0 21 31,21-21-15,64 0-1,106 0 79,-22-21-78,43 0-16,85-22 15,-107 22 1,-63 21 0,-63 0 93,-127 0-93,63 0-16,0 21 15,21-21 1,43 21-1,0-21 1,21 0-16,42 0 109,42 0-109,43 0 16,0-21 0,-21 21-1,-1-21 1,-63 21 0,-84 0 93,-85 0-109,63 0 16,43 21-16,-64 0 15,127-42 110,21 21-109,43-21-16,-21-21 15,84 21 1,-127 21-16,-85 0 141,-84 0-141,0 21 15,-64 0 1,149-21 0,42 0-1,42 0 95,21-21-95,1 21-15,41-43 16,-63 43-1,22 0 17,-86 0 46,-20 0-63,-22 0-15,1 0 16,41 0-16,22 0 16,-21 0-16,21 0 15,-1 0-15,1 0 16,64 0 109,-22 0-109,21 0-16,0-21 15,-20 21 1,-1 0-1,-42 0 79,-85 0-78,0 0-16,-42 0 15,105 0 1,65 0 125,20 0-126,43-21-15,20 0 16,1-21 0,-63 42-1,-128 0 110,-21 0-125,64 0 16,-22 0-1,1 0 1,42 0-16,-1 0 16,1 0-1,42 0 63,22 0-62,-1-22 0,0 1-16,-20 0 15,-1 21-15,0 0 16,-21-21 0,63 21 280,1 0-296,-22-21 16,1 21-16,-1 0 16,-21 0-1,-106 21 48,1 0-48,-86 43 1,-41-1 0,190-63-1,21 21 110,21-21-109,0 0 0,42 0-16,1 0 15,-43 0 1,-21 21 109,-21-21-110,0 0-15,63 0 125,43 0-109,-1 0 0,-41 0-16,-22 0 15,0 0 1,0 0 0,-105 0 93,-107 22-109,85-22 16,22 21-16,-22-21 15,85 0 298,-64 21-298,21 0 1,22 0-16,21-21 16,42 0 77,64 0-93,42-21 16,-21 0-16,84 0 16,-148 21-1,-20 0 16,-44 0 110,65 0-32,105 0-109,21-43 16,22 1 0,-64 42-16,106-21 15,-128 0-15,-62 21 16,-1 0 0,-21 0-1,-42 0 48,-64 21-63,-20 0 15,-22-21-15,-127 42 16,148-20 0,0-22-1,-21 0 1,0 42-1,42-21 1,43-21 0,-22 21-1,43-21-15,0 21 0,0-21 16,63 0 125,64-21-141,42 0 15,-63 0-15,-43 21 16,-148 21 78,22 21-79,-1-20-15,22-22 16,41 21-1,1-21 1,0 0 0,42 0 140,64-21-156,42-22 16,-42 22-1,-64 21 1,-42 0 78,-106 42-79,0-20-15,21-1 16,63-21-1,22 21 17,42-21 61,43 0-77,-22-21-16,22 21 16,63-21-1,-106-1-15,21 22 16,-84 0 93,-22 64-109,-41-43 16,-107 85 0,64-43-1,63-63 1,64 22-1,106-44 79,42 1-94,21-63 16,-42 84-16,21-43 15,-85 22 1,-21 21 0,0 0-1,-42 21 79,-42 0-78,-22 22-16,-106 20 15,128-63 1,42 21 0,105-21 77,22-21-93,64-21 16,211-43 0,-64 64-1,43-64 1,-297 85-1,-84 0 48,-106 43-47,21-22-16,-126 64 15,-1-43 1,148-21-1,22 0 1,41-21 0,-20 0-1,-43 21 267,-63 22-282,21-22 15,64 21 1,42-42-1,84 0 95,43-42-110,0 0 15,21-1-15,84 1 16,-147 42 0,-22-21-1,-105 42 63,-43 21-62,-21 1-16,-21-1 16,-106 21-1,169-63 1,0 0 0,64 0-1,0 0 1,63 0 46,22-21-46,42 0-16,84-42 16,255-64-1,-191 42 1,-191 64-1,-126 21 110,-1 0-125,-20 0 16,41 0-16,22 0 16,0 0-1,0 0-15,21-43 78,42 22-62,0 0-16,64 0 16,254-106-1,-296 106 1,-43 21 0,0 0-1,-21-21 220,0-1-220,0 1 1,0 0-1,0 0 157,-21 21-156,21-21 15,-21 21-31,21-21 16,0-1-1,0 1 1,-64 64 265,43-43-281,0 21 16,0 21 0,-1-21-1,22 0 1,-21-21-1,106 0 32,105-21-47,43-21 16,-106 21 0,-84 21-1,-1 0 1,-63 0 109,-64 21-125,-42 21 15,0-21 1,106-21 0,42 0 124,-21 22 1,-21-22-141,42 0 78,64 0-62,-1-43-1,-41 43-15,-22 0 16,0 0-16,0 0 16,-21-21-1,-21 21 110,-21 0-125,-1 0 16,-20 0-16,-1 0 15,86 0 142,20 0-157,21 0 15,-41 0 1,-22-21 109,0 0-78,0 0 62,-43 21 94,1 21-187,0 21-16,-22-21 16,43 0-1,0-21 1,21 43-1,42-43 95,85 0-110,-21 0 15,0 0 1,-64 0 0,-84 42 62,-22-21-78,-42 43 15,43-43-15,-64 0 16,106-21 0,42 0 140,21-21-140,22 21-16,-22-21 15,-169 21 110,0 21-125,-63 21 16,41-42-1,128 0 1,64 0 93,-1 0-109,-21-21 16,21 21-16,43-21 16,21-21 15,-64 42-31,-21 0 16,1 0-16,-44 0 109,1 0-109,0 21 16,0-21-16,-21 0 15,20 0 1,22-21 78,0-1-79,0 1 16,22 21-15,20 0 0,-21-21-16,0 21 15,-21-21-15,21 21 16,1 0 218,20 0-218,0 0-16,1 0 16,-22 0-16,21 0 15,-21-21 1,-42 42 203,0-21-204,42 0 95,21 0-110,1 0 15,-22 0 1,-42 21 124,-22 0-124,-20 0-16,-22 22 16,1-43-1,84 21 17,42-21 77,0-21-109,22 0 16,-43 21 15,-42 0 125,-22 21-156,1 0 16,0 0-1,63-21 95,21-21-95,22 21 1,-1 0 0,-42-21-16,22 21 15,-22 0-15,-42 21 94,-43 21-78,1-42-16,-1 43 15,22-22-15,-22 0 16,86-21 109,-22-21-110,21 21-15,0 0 16,-21-21 0,21 21-1,43-22 251,20 22-250,22-21-16,0-21 15,21 21 1,-106 21-1,-42 0 79,-21 21-94,20 0 16,-41-21-1,21 21 1,-1-21 0,-20 21-1,-1-21-15,-20 0 16,41 22-16,-20-1 16,20-21-16,1 21 15,63-21 63,43-21-78,-22 0 16,43-22 0,-22 22-16,22 0 15,-64 21-15,-21 21 188,0 0-157,21-21 47,0 0-62,1 0-16,-1 0 15,0 0 1,0 0 0,-63 0 109,-22 43-125,1-22 15,-22 21 1,43-21-1,21 0 1,84-42 93,1 21-109,-22 0 16,-21-21-16,0 21 16,-21 21 109,-21 0-125,-42 22 15,-64-1-15,84 0 16,1-42-16,21 22 16,63-22 140,-21 0-156,-21 42 109,-21-42-93,-21 42-16,-43-21 15,43 1 1,21-22 31,42 0 125,-21 21-63,0 0-93,-43 0-16,43 0 15,-21-21 1,21-21 93,0 0-93,0 0 0,-106 21 62,-190 21-78,-21 42 15,105-41 1,191-22 0,0 0-1,42 0 345,0-22-345,21-20-15,43-212 32,-85 212-17</inkml:trace>
  <inkml:trace contextRef="#ctx0" brushRef="#br0" timeOffset="11904.9815">25379 2985 0,'0'42'172,"-21"-42"-156,-1 0 15,1 0-15,0 0 77,0 0-77,-21 0-16,20 0 16,1 0 15,85-21 94,-1 0-109,1-1-16,-22 22 15,0 0-15,1 0 16,-1 0-16,0 0 15,1 0-15,-22 0 16,-42 22 93,-43-22-109,-20 0 16,-128 0 0,85 0-1,42 0 1,43-22 0,42 1-1,0 0 1,0 0-1,0 0 1,21 0 0,43-22-1,20-20 1,1 20 15,-43 22-31,43-21 16,-64 42-16,0 0 15,-21-21 1,-84 21 78,-1 0-94,21 0 15,43 0-15,-42 21 16,-1 0 0,22 0-1,21 0 1,0-21 15,21 22 94,21-22-125,21 0 16,-21 0-16,0 0 15,-63 21 32,-64 0-47,-359 42 16,295-20 0,43-22-1,43 0-15,62-21 0,65 0 110,-22 0-95,0 21 1,0-21-16,106 0 15,43 0 1,-1-21 0,0 0-1,-63 21 1,-42 0 15,-43 0-15,-21 21 15,0 21-15,-85 43-1,-275 42 1,64-42 0,169-64-1,106 0-15,0-21 16,-1 0 265,-62 21-281,20 0 16,22-21-16,21 0 15,127 0 79,84-63-78,106-1-16,22 1 15,359-64 1,-253 63 0,-255 43-1,-127 21-15,-42-21 78,21 21-78,-42 21 94,0-21-78,42 0 62,43 0-63,-1 0-15,43-21 16,-64 21 0,-20 0-1,-44 0 79,-20 0-78,0 21-1,-1-21 1,22 0 0,0 0 187,-85 21-188,22 1-15,-86-22 16,1 42 0,84-42-1,64 0 1,0 0-1,63-21 95,22-22-95,20 22-15,22 0 16,-63 21 0,41-21 218,-20 0-218,-22 21-16,-21 0 15,-21-21 1,21 21 0,-84 0 93,-128 63-93,-20-42-16,41-21 15,-20 21 1,42 1-16,63-22 0,22 0 15,147 0 64,22-43-64,-21 1-15,-22 21 16,-42 21-16,43-21 15,-43 21 1,0 0-16,22-22 16,-43 44 109,-64 20-110,-63-21-15,-42 0 16,-43 22 0,170-43-1,21 0 1,42 0 31,42-43-32,22 43-15,63-63 16,-21 20 0,-85 22-1,43 0 1,-43 0-16,22 0 0,-22 0 15,-21 21 1,-63 0 47,-85 0-48,-63 0-15,-213 0 16,128 21-1,148-21 1,85 0 0,63 0 77,43-21-77,-1-1-16,1 1 16,84 0-1,-21 0 1,0 21 0,-85 0-1,-21 0-15,-127 0 94,-21 0-94,64 0 16,42 0-16,105-21 156,-20 21-156,42-21 15,-22-1 1,-20 1 0,-43 21-1,-63 0 63,-106 0-78,-85 0 16,-191 85 0,234-85-1,211-21 95,-21 0-95,21 21-15,22-22 16,-22 1 0,-148 21 93,21 0-109,21 21 16,1-21-1,62 0 1,22-21 78,43 21-79,-1-21-15,-21 21 16,0-21-1,22 21 1,-22 0 0,21 0-1,-84 0 79,-64 0-78,43 0-16,20 0 15,1 0 1,63 0 93,-21-21-93,21 21 0,0-21-1,-21-1-15,64 22 16,21-42-1,63 21 1,-85 21 0,1 0-1,-43 0 1,0 0 203,21 0-219,43 0 15,-43-21-15,22 21 16,-22 0 0,-21 0 15,1 0-31,-22 21 203,0 0-141,0 0-30,21-42 15,-21 0-32,0 0-15,21-22 16,0 43 171,43 0-171,-1 0-16,1-21 16,20 21-1,-84-21 1,-21 21 31,-21 0-32,21 0-15,-1 0 16,1 0 0,127 0 124,0-21-124,-21 21-16,20-21 15,86 0 1,-22-1 0,-63 22-1,-64 0 1,-63 0 46,-85 0-62,1 22 16,-213 20 0,-63-42-1,169 0 1,149 21 0,169-21 77,21-21-93,-43 0 16,1 21-16,42-21 16,0 21 15,-85 0-31,-20 0 15,-1 0 1,-21 21 31,0 0-31,-21 21-1,-170 22 1,-190 20-1,212-62 1,148-1 0,63-21 93,43 0-109,-1-21 16,43-1-1,21 22 1,22 0 0,-86 0-1,-62 0 1,-22 22 31,0-1-32,0 0-15,-170 64 16,43-22 0,0-42-1,64 0 1,42-21-1,63 0 79,21 0-94,86 0 16,-22 0-1,21 0 1,-85 0 0,-42 0-1,-21 22 63,-21-1-62,21 0 0,-21-21-16,0 0 15,0 0 1,0 0 93,-1 21-109,1-21 16,0 0 0,0 0-16,-43 0 15,22-21 1,0-43-1,42-20-15,0 20 0</inkml:trace>
  <inkml:trace contextRef="#ctx0" brushRef="#br0" timeOffset="25792.0343">26014 2879 0,'0'21'156,"0"0"-141,42-21 1,22 0-16,63 0 16,-22-21-1,-20 21 1,0-21 0,-43 0-1,-42-1 63,64 1 16,-1 21-94,43-21 16,-64 21-16,85 0 15,-21-21 1,-64 21 0,1 0-1,-43-21 79,-43 21-94,-126-21 16,-254 21-1,190 0 1,191 0-16,63 0 140,42-22-140,-20 1 16,105 0 0,-64 21-1,-41 0 1,-64 0 62,-85 0-62,-42 0-16,-1 21 15,86-21 1,21 21 0,20-21-1,1 22 1,0-22 15,0 0-31,0 0 31,21 21-15,42-21 93,64 0-93,42 0-16,-42-21 16,-170 21 109,22 0-125,-21 0 15,20 0 1,1 0-16,21 0 15,0 0 48,-1 0-63,22-22 16,-21 22-1,21-21 1,0 0-16,0 0 15,0 0 17,0 0-1,0-1-31,21 22 16,1-21-1,20 0 1,-21 0-1,0 21-15,0 0 16,-42 0 62,-42 0-62,20 0-16,1 21 15,21-21 1,0 0 0,0 0-16,84 0 93,43-21-93,-43 0 16,-20 21-16,-128 0 94,-63 21-79,-85 0-15,64 21 16,-1-42 0,128 0-16,21 0 15,0 0 17,21-21 93,21 21-110,0-21 1,21 0-16,64 0 31,-85 0-15,-63 21 77,-21 0-77,-1 0-16,-21 0 16,64 0-1,21 21 32,0 0-31,21-21 15,-21-21-31,22 0 16,-1-22-1,-21 22 204,42 0-188,0 0-15,85 0 0,-84-1-1,-64 22 110,-1-21-125,-41 0 16,42 21-16,-22 0 15,65 0 95,41-21-95,64-21-15,-63 20 16,-1 1-16,-21 21 16,-63 0 62,-85 0-63,-42 0 1,-169 0 0,211 0-1,64 0 1,105 0 109,22 0-125,-43-21 16,22 21-16,41-21 15,1 21 1,-21 0-1,-64 0 17,-42 0 15,-43 21-32,-20 0-15,-22-21 16,-21 21-1,106-21-15,0 0 16,-1 0-16,22 22 16,43-22 156,20 0-172,1 0 15,-1 0 1,-147 42 78,-43-21-94,0 43 15,21-43-15,-42 21 16,126-21-1,65-21 79,84 0-78,-64 0-16,1 0 15,-43 0-15,0 0 16,0 0-16,0 0 16,1 0-16,-1 0 15,0 0 1,-42 21 78,-22 1-94,-41-1 15,-128 42 1,85-63 0,64 43-1,20-43 1,22 21-1,42-21 126,64 0-125,0 0-16,-43 0 15,0 0 1,-42 21 78,-106 21-94,1 1 15,-44-22-15,-62 42 16,105-20 0,42-22-1,64 0 1,85-21 62,42-42-62,21 20-16,-42 1 15,63 0 1,-84 0-1,-64 21 1,-42 0 78,-42 0-79,-22 42-15,-190 22 32,211-64-17,149 0 63,63-21-62,43-1-16,-64 1 16,21 0-16,42 0 15,-147 0 1,-22 21-16,-21 21 141,-21 0-126,-1-21 1,107 0 78,0 0-79,-22 0-15,43 0 16,-85 0-1,0 0 17,-42 0 46,-42 42-78,-85-20 15,-149 20 1,191 0-16,22 1 16,20-43-16,43 0 15,0 0-15,42 0 125,43 0-125,-1 0 16,64 0 0,-106 0-1,0 0 1,-21-22 187,22 1-203,20 0 16,21-21-1,1 21 1,-22-1-1,1 22 1,20-21-16,-42 21 16,43 0-16,-1 0 15,-20-21-15,41 21 16,-20-21 0,-43 21-1,-42 0 48,-85 0-48,21 0-15,-21 0 16,85 0 0,21-21 15,0 0-16,0-1 1,21 1 0,22 0-16,84-21 15,-64 21 1,-20-1-16,20 22 16,-21-21-1,-42 0 1,-42 21 78,21 0-79,-43 21-15,1 0 16,-64 1-1,63-1 1,22 0-16,21 0 16,42-21 62,21-21-63,22-21-15,84 20 32,-127 22-17,43-21 1,-43 21 0,-42 0 140,0 0-125,21 21-15,-22-21-1,22-21 1,0 0 0,64 21 187,-1 0-188,-41 0-15,62 0 16,64 0 0,-42-21-1,0 0 1,-85 21-1,-63 0 64,21 0-79,0 0 15,-22 21-15,1 0 16,21-21-1,-22 0 1,22 0 203,0 0-204,21-21 126,0 0-141,0 0 31,21-1-31,22 1 16,20-21 0,1 21-1,-22 0 1,-42-22 234,42 43-235,22-21-15,20 0 16,-62 21 0,-1-21-16,0 21 0,-21 21 62,0 0-62,-21 0 16,-22 43-1,-147-1 1,84-20 0,43-22-16,20 0 15,22-21 1,21 21 0,0 0-1,0 0 32,0 1-31,106-1-1,127-21 1,21 0 0,-127 0-1,-106 0 1,-21 21 46,0 0-46,-21 0-16,-43-21 16,-20 21-16,-128-21 15,64 22 1,63-22-1,43 0 1,-1 0-16,22 0 31,21-22 79,0 1-95,0 0-15,-84 21 110,-86 0-110,-20 21 15,-1-21 1,170 0 0,21-21 46,0 0-46,0-21-16,0 20 15,21-20 1,64-21 0,0 20-1,-43 22 1,21 21-1,-41-21 1,-1 21 0,-21-21 77,0 0-93,-21 21 16,-1 0 0,22-22 77,0 1-77,22 21-16,20-21 16,-21 0-1,-42 21 423,0 0-423,0 0-15,21-21 188,21 21-172,-21-21-16,21 21 15,-42 0 95,-22 0-110,22 0 15,-42 0 1,42 0-1,21-22 1,0 44 390,0-1-390,0 0 0,0 0 15,0 0-31,0-42 31</inkml:trace>
  <inkml:trace contextRef="#ctx0" brushRef="#br0" timeOffset="33115.9455">25612 2667 0,'42'0'203,"43"-42"-203,-22-1 15,-21 43-15,64-42 16,42 0 0,-21-1-1,-105 22 1,-1 21-1,-21-21 17,0 0-1,0 0-15,21 0 140,21-1-141,1 1-15,62 0 16,-62 21 0,-22 0 15,-85 0 31,-63 0-46,43 0-16,-1 0 16,0 0-1,1 21 1,41 0 0,1 1-1,-21 41 1,20-63-1,107 0 126,20 0-141,1 0 16,63 0-1,106 0 1,-211 0 0,-43-21 109,-43 0-110,1 21 1,42-21 62,0-1-62,0 1-1,0 0 1,0 0-1,-85 42 126,43 0-141,21 0 16,0 1-1,-1-1 1,1 0 0,42-21 109,1 0-110,-65 0 63,-105 42-78,-21-21 16,-64 43 0,127-43-1,64-21 1,-1 0-1,22 0 1,0 0 0,21 21 15,-42-21 16,21 0-32,42-21 79,42 21-94,43-42 16,-42 21-16,-1-1 15,-148 22 48,-126 22-47,41-22-16,22 21 15,42-21 1,85 0-1,0 0 1,0 0 47,42 0 77,-21-21-140,0-1 31,0 1 1,0 0-1,-42 21 0,-1 0-31,-41 0 16,63-21-1,-1 0 1,1 21 0,21-21 124,21 21-140,1-22 16,-1 22 0,-21-21 77,0 0-77,0 0 0,-21 21-1,-1 0 16,44 0 94,20 21-109,21-21-16,22 0 16,-64 21-1,-21 0 32,0 1-31,0-1-1,0 21 1,0-21 0,0 22-1,-21-22-15,-21 0 16,21-21 0,21 21-16,0 0 125,42-21-110,43 0 1,-64 0-1,0 0 1,0 0 0,0 0 15,-21 21 47,-21-21-47,-21 0-31,-149 0 32,149 0-32,21-21 15,0 21-15,21-21 16,0 0-1,0 0 1,0 0 15,0-1-31,0 1 16,0 0-16,0 0 16,21 21-1,0-21-15,0 0 16,-21-1-1,21 22 1,-21-21 0,21-21-1,-21 0 17,0 20-32,-21-41 15,-21 63 1,0-21-16,20 21 15,-20 0 1,21 0 0,42 0 156,0 0-172,0 21 31,1-21 0,-22 21-15,0 0-1,0 22 1,-22-22-16,-41 21 16,-1-21-1,1 22-15,-22-22 16,64 0-1,0-21 1,148 0 78,0 0-79,42 0-15,-84 0 16,-22 0 0,-41 0-1,-22 21 79,0 0-78,0 0-1,21-21 142,0 0-142,0 0-15,0 22 47,-21-1 109,0-106-109,0 0-31</inkml:trace>
  <inkml:trace contextRef="#ctx0" brushRef="#br0" timeOffset="40068.1832">25506 2815 0,'0'-21'188,"21"21"-188,21-42 15,43 21 1,63-43-1,-42 22 1,-64 21 0,-21 21-1,1 0 1,-22-22 0,0 1 15,-22 0-31,-41 21 15,42 0 1,-22-21 0,1 0-1,21 21 1,-43 0 15,22 0-15,21 0 15,21-21-15,0-1-16,0 1 15,0 0 1,0 0 0,0 0 15,0 0 0,0-1-15,0 1 15,0 0-15,0 0-1,0-21 1,-148-1-1,42 1 1,21 21 0,64 21-1,0 0 17,21-21 155,0-1-171,0 1 31,0 0-32,0 0-15,0 0 16,-64 21-1,-41-21 1,62-1 0,22 1-1,21 0 1,0-21 15,-21 42 235,0 0-251,21-21 1,-21 21 0,-1 0-1,1 0 17,21-22 30,0 1 110,0 0-156,0 0-16,0 0 15,-21 21 1,-42 0-16,-22-21 15,43 21 1,-1 0 0,22 0-1,0 21 1,0-21 0,42 0 171,21-21-171,-21 21-16,1 0 15,-1 0 1,-21 21 78,-21-21-79,-1 21 1,22 0 0,0 0-1,0 0 48,43 1-48,105-22-15,191 0 16,-64 42 15,-233-21-15,0 0-1,-42 0 1,0 1 0,0-1-1,0 42 1,-21-20 0,-21-22-16,21 0 15,0 0-15,-43 0 16,1 0-16,41 1 15,1-22 1,42 0 140,-42 0-15,106 0-32,-22 0-93,1 0 0,-1-22-16,-41 22 15,-1 0-15,-42 0 188,-22 22-188,22-1 15,0-21 1</inkml:trace>
</inkml:ink>
</file>

<file path=ppt/ink/ink8.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22T11:44:38.685"/>
    </inkml:context>
    <inkml:brush xml:id="br0">
      <inkml:brushProperty name="width" value="0.05292" units="cm"/>
      <inkml:brushProperty name="height" value="0.05292" units="cm"/>
      <inkml:brushProperty name="color" value="#FF0000"/>
    </inkml:brush>
  </inkml:definitions>
  <inkml:trace contextRef="#ctx0" brushRef="#br0">32067 13462 0,'-21'0'344,"-42"0"-329,20 21-15,22-21 16,-21 21-1,0-21 95,-1 0-110,1 0 15,21 0-15,0 0 188,-1-21-172,1 21 93,0 0-109,0-21 16,-21 21-1,20 0 1,1-21-1,0 0 142,0 21-64,-43 0-93,22 0 16,0 0 0,-22 0-16,64-21 15,-21 21 1,0 0 0,-21-22 15,20 22-16,-20 0 1,21 0 15,-21 0-15,20 0 0,1 0 62,-21 0-63,21 0 1,0 0 0,-1 0-1,1 0-15,21-21 16,-21 21-1,0 0 48,0 0-63,0 0 16,21 21 30,0 1-30,0-1-16,-22-21 16,22 42-1,0-21 1,0 0 0,0 1 15,0-1-31,0 0 31,0 0-15,-21 0-1,21 0 1,0 1 0,0-1-1,0 0 32,0 0-16,0 0-31,0 0 16,0 1 62,0 20-62,0-21-1,43 0 1,-1 0 0,-21-21-1,0 0 1,0 0 78,22 0-79,-22 0-15,0 0 16,0 0-1,0 0 1,1 0-16,-1 0 31,0 0-31,0 0 78,0 0-62,0 0 47,22 0-48,-22 0 1,0 0 15,0 0 16,22 0 15,-1 0-62,21-21 16,-41 21-16,20 0 16,-21 0 109,0 0-110,0 0 1,22 0 62,-22 0-78,21 0 16,22-21-1,-43 21 1,0 0 109,0-21-31,0 21-63,-21-21-31,22 21 16,-1 0 124,0-21-46,0 21-94,0-22 250,0 1-234,1 21-1,-22-21 110,21 0-94,0 0-15,0 21 109,-21-21-16,21 21-93,0 0 0,-21-22-1,0 1 17,22 21-17,-22-21-15,0 0 141,0 0-110,0 0-15,0-1 46,-22 22 16,22-21-78,-21 21 125,0 0-109</inkml:trace>
</inkml:ink>
</file>

<file path=ppt/ink/ink9.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22T11:45:04.897"/>
    </inkml:context>
    <inkml:brush xml:id="br0">
      <inkml:brushProperty name="width" value="0.05292" units="cm"/>
      <inkml:brushProperty name="height" value="0.05292" units="cm"/>
      <inkml:brushProperty name="color" value="#C00000"/>
    </inkml:brush>
  </inkml:definitions>
  <inkml:trace contextRef="#ctx0" brushRef="#br0">23283 16129 0,'0'-21'219,"21"0"-204,-21 0-15,0-22 16,0 1 0,-42-22-1,42 22 1,0 0 0,0 21-1,0-1 1,0 1-1,0 0 1,0 0 0,0 0-1,0 0 17,0-1 14,0 1-14,0 0-32,-21 0 31,21 0-15,-21 0-1,0-1 1,21 1 46,-22 21-30,1-21 14,-21 21 33,21 0-64,-22 0 79,22 0-78,0 0 30,0 0-30,0 0 0,0 0 46,-22 0-46,1 0-16,21 0 0,0 0 15,-1 0 110,1 0-125,0 0 16,0 0-16,0 0 16,0 21-1,-1-21-15,22 21 94,-21-21-78,0 0-16,0 22 15,0-22 17,21 21 61,-21-21-77,-1 0 0,22 21 93,-21-21-93,21 21-1,-21 0 95,21 0-79,-21-21-31,0 22 31,21-1-15,0 0-1,0 0 1,0 0 15,0 0-15,0 1 31,-21-22-32,21 21 1,0 0 31,0 0-47,0 0 31,0 0-15,0 1 46,0-1-46,0 0 15,0 0-15,-22-21 62,22 21-78,0 0 15,0 1 17,0-1 46,0 0-63,0 0 1,0 0 78,0 0-79,0 1 17,0-1-1,0 0 16,0 0 47,-21-21-94,21 21 15,0 0 1,0 1 15,0-1 32,21-21-63,-21 21 31,22-21-31,-1 0 109,0 0-109,-21 21 203,21-21-187,0 0 0,0 0 30,1 0-30,-1 21 15,0-21-15,0 0 0,0 21-1,0-21 1,1 22-1,-1-1 1,21 0 0,-21-21-1,0 0 1,1 0 0,-1 0 62,0 0-63,0 0-15,0 0 110,43 0-95,-43 0-15,0 0 16,0 0 0,0 0 77,22 0-77,-43-21 0,21 21 140,21 0-156,-21-21 15,1 21 95,-1 0-95,-21-22-15,21 22 16,-21-21 0,21 21-1,-21-21 1,21 21 78,0 0-94,-21-21 93,22 0-77,-1 0 0,0 21-1,-21-22 79,0 1-63,0 0 1,0 0-17,0 0 48,0 0-16,0-1-1,0 1 79,0 0-78,-21 21-31,21-21 15,0 0-15,-21 0-1,21-22 1,-22 22 0,1 0-1,21 0 110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23CE38-B0E7-4D4D-84FF-F32BDBC6057B}"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EE56EF-D25B-4F9C-8FC2-BCB0F4420AEE}" type="slidenum">
              <a:rPr lang="en-US" smtClean="0"/>
              <a:t>‹#›</a:t>
            </a:fld>
            <a:endParaRPr lang="en-US" dirty="0"/>
          </a:p>
        </p:txBody>
      </p:sp>
    </p:spTree>
    <p:extLst>
      <p:ext uri="{BB962C8B-B14F-4D97-AF65-F5344CB8AC3E}">
        <p14:creationId xmlns:p14="http://schemas.microsoft.com/office/powerpoint/2010/main" val="2057859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23CE38-B0E7-4D4D-84FF-F32BDBC6057B}"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EE56EF-D25B-4F9C-8FC2-BCB0F4420AEE}" type="slidenum">
              <a:rPr lang="en-US" smtClean="0"/>
              <a:t>‹#›</a:t>
            </a:fld>
            <a:endParaRPr lang="en-US" dirty="0"/>
          </a:p>
        </p:txBody>
      </p:sp>
    </p:spTree>
    <p:extLst>
      <p:ext uri="{BB962C8B-B14F-4D97-AF65-F5344CB8AC3E}">
        <p14:creationId xmlns:p14="http://schemas.microsoft.com/office/powerpoint/2010/main" val="2123966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23CE38-B0E7-4D4D-84FF-F32BDBC6057B}"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EE56EF-D25B-4F9C-8FC2-BCB0F4420AEE}" type="slidenum">
              <a:rPr lang="en-US" smtClean="0"/>
              <a:t>‹#›</a:t>
            </a:fld>
            <a:endParaRPr lang="en-US" dirty="0"/>
          </a:p>
        </p:txBody>
      </p:sp>
    </p:spTree>
    <p:extLst>
      <p:ext uri="{BB962C8B-B14F-4D97-AF65-F5344CB8AC3E}">
        <p14:creationId xmlns:p14="http://schemas.microsoft.com/office/powerpoint/2010/main" val="273980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23CE38-B0E7-4D4D-84FF-F32BDBC6057B}"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EE56EF-D25B-4F9C-8FC2-BCB0F4420AEE}" type="slidenum">
              <a:rPr lang="en-US" smtClean="0"/>
              <a:t>‹#›</a:t>
            </a:fld>
            <a:endParaRPr lang="en-US" dirty="0"/>
          </a:p>
        </p:txBody>
      </p:sp>
    </p:spTree>
    <p:extLst>
      <p:ext uri="{BB962C8B-B14F-4D97-AF65-F5344CB8AC3E}">
        <p14:creationId xmlns:p14="http://schemas.microsoft.com/office/powerpoint/2010/main" val="156122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C23CE38-B0E7-4D4D-84FF-F32BDBC6057B}"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EE56EF-D25B-4F9C-8FC2-BCB0F4420AEE}" type="slidenum">
              <a:rPr lang="en-US" smtClean="0"/>
              <a:t>‹#›</a:t>
            </a:fld>
            <a:endParaRPr lang="en-US" dirty="0"/>
          </a:p>
        </p:txBody>
      </p:sp>
    </p:spTree>
    <p:extLst>
      <p:ext uri="{BB962C8B-B14F-4D97-AF65-F5344CB8AC3E}">
        <p14:creationId xmlns:p14="http://schemas.microsoft.com/office/powerpoint/2010/main" val="309532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23CE38-B0E7-4D4D-84FF-F32BDBC6057B}"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EE56EF-D25B-4F9C-8FC2-BCB0F4420AEE}" type="slidenum">
              <a:rPr lang="en-US" smtClean="0"/>
              <a:t>‹#›</a:t>
            </a:fld>
            <a:endParaRPr lang="en-US" dirty="0"/>
          </a:p>
        </p:txBody>
      </p:sp>
    </p:spTree>
    <p:extLst>
      <p:ext uri="{BB962C8B-B14F-4D97-AF65-F5344CB8AC3E}">
        <p14:creationId xmlns:p14="http://schemas.microsoft.com/office/powerpoint/2010/main" val="1561237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23CE38-B0E7-4D4D-84FF-F32BDBC6057B}" type="datetimeFigureOut">
              <a:rPr lang="en-US" smtClean="0"/>
              <a:t>6/28/2019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EE56EF-D25B-4F9C-8FC2-BCB0F4420AEE}" type="slidenum">
              <a:rPr lang="en-US" smtClean="0"/>
              <a:t>‹#›</a:t>
            </a:fld>
            <a:endParaRPr lang="en-US" dirty="0"/>
          </a:p>
        </p:txBody>
      </p:sp>
    </p:spTree>
    <p:extLst>
      <p:ext uri="{BB962C8B-B14F-4D97-AF65-F5344CB8AC3E}">
        <p14:creationId xmlns:p14="http://schemas.microsoft.com/office/powerpoint/2010/main" val="2546386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23CE38-B0E7-4D4D-84FF-F32BDBC6057B}" type="datetimeFigureOut">
              <a:rPr lang="en-US" smtClean="0"/>
              <a:t>6/28/2019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EE56EF-D25B-4F9C-8FC2-BCB0F4420AEE}" type="slidenum">
              <a:rPr lang="en-US" smtClean="0"/>
              <a:t>‹#›</a:t>
            </a:fld>
            <a:endParaRPr lang="en-US" dirty="0"/>
          </a:p>
        </p:txBody>
      </p:sp>
    </p:spTree>
    <p:extLst>
      <p:ext uri="{BB962C8B-B14F-4D97-AF65-F5344CB8AC3E}">
        <p14:creationId xmlns:p14="http://schemas.microsoft.com/office/powerpoint/2010/main" val="2768963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23CE38-B0E7-4D4D-84FF-F32BDBC6057B}" type="datetimeFigureOut">
              <a:rPr lang="en-US" smtClean="0"/>
              <a:t>6/28/2019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EE56EF-D25B-4F9C-8FC2-BCB0F4420AEE}" type="slidenum">
              <a:rPr lang="en-US" smtClean="0"/>
              <a:t>‹#›</a:t>
            </a:fld>
            <a:endParaRPr lang="en-US" dirty="0"/>
          </a:p>
        </p:txBody>
      </p:sp>
    </p:spTree>
    <p:extLst>
      <p:ext uri="{BB962C8B-B14F-4D97-AF65-F5344CB8AC3E}">
        <p14:creationId xmlns:p14="http://schemas.microsoft.com/office/powerpoint/2010/main" val="10944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C23CE38-B0E7-4D4D-84FF-F32BDBC6057B}"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EE56EF-D25B-4F9C-8FC2-BCB0F4420AEE}" type="slidenum">
              <a:rPr lang="en-US" smtClean="0"/>
              <a:t>‹#›</a:t>
            </a:fld>
            <a:endParaRPr lang="en-US" dirty="0"/>
          </a:p>
        </p:txBody>
      </p:sp>
    </p:spTree>
    <p:extLst>
      <p:ext uri="{BB962C8B-B14F-4D97-AF65-F5344CB8AC3E}">
        <p14:creationId xmlns:p14="http://schemas.microsoft.com/office/powerpoint/2010/main" val="70285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C23CE38-B0E7-4D4D-84FF-F32BDBC6057B}"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EE56EF-D25B-4F9C-8FC2-BCB0F4420AEE}" type="slidenum">
              <a:rPr lang="en-US" smtClean="0"/>
              <a:t>‹#›</a:t>
            </a:fld>
            <a:endParaRPr lang="en-US" dirty="0"/>
          </a:p>
        </p:txBody>
      </p:sp>
    </p:spTree>
    <p:extLst>
      <p:ext uri="{BB962C8B-B14F-4D97-AF65-F5344CB8AC3E}">
        <p14:creationId xmlns:p14="http://schemas.microsoft.com/office/powerpoint/2010/main" val="23119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3CE38-B0E7-4D4D-84FF-F32BDBC6057B}" type="datetimeFigureOut">
              <a:rPr lang="en-US" smtClean="0"/>
              <a:t>6/28/2019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E56EF-D25B-4F9C-8FC2-BCB0F4420AEE}" type="slidenum">
              <a:rPr lang="en-US" smtClean="0"/>
              <a:t>‹#›</a:t>
            </a:fld>
            <a:endParaRPr lang="en-US" dirty="0"/>
          </a:p>
        </p:txBody>
      </p:sp>
    </p:spTree>
    <p:extLst>
      <p:ext uri="{BB962C8B-B14F-4D97-AF65-F5344CB8AC3E}">
        <p14:creationId xmlns:p14="http://schemas.microsoft.com/office/powerpoint/2010/main" val="372741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customXml" Target="../ink/ink12.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customXml" Target="../ink/ink2.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customXml" Target="../ink/ink13.xml"/><Relationship Id="rId7" Type="http://schemas.openxmlformats.org/officeDocument/2006/relationships/customXml" Target="../ink/ink15.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customXml" Target="../ink/ink14.xml"/><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customXml" Target="../ink/ink5.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customXml" Target="../ink/ink7.xml"/><Relationship Id="rId4" Type="http://schemas.openxmlformats.org/officeDocument/2006/relationships/image" Target="../media/image70.e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customXml" Target="../ink/ink9.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66675" y="338554"/>
            <a:ext cx="2784633" cy="1569660"/>
          </a:xfrm>
          <a:prstGeom prst="rect">
            <a:avLst/>
          </a:prstGeom>
          <a:noFill/>
        </p:spPr>
        <p:txBody>
          <a:bodyPr wrap="square" rtlCol="0">
            <a:spAutoFit/>
          </a:bodyPr>
          <a:lstStyle/>
          <a:p>
            <a:r>
              <a:rPr lang="en-US" sz="2400" dirty="0" smtClean="0">
                <a:latin typeface="+mj-lt"/>
              </a:rPr>
              <a:t>LESSON 28</a:t>
            </a:r>
            <a:endParaRPr lang="en-US" sz="2400" dirty="0">
              <a:latin typeface="+mj-lt"/>
            </a:endParaRPr>
          </a:p>
          <a:p>
            <a:r>
              <a:rPr lang="en-US" sz="2400" dirty="0">
                <a:latin typeface="+mj-lt"/>
              </a:rPr>
              <a:t>WEEK </a:t>
            </a:r>
            <a:r>
              <a:rPr lang="en-US" sz="2400" dirty="0" smtClean="0">
                <a:latin typeface="+mj-lt"/>
              </a:rPr>
              <a:t>28 </a:t>
            </a:r>
            <a:r>
              <a:rPr lang="en-US" sz="2400" dirty="0">
                <a:latin typeface="+mj-lt"/>
              </a:rPr>
              <a:t>OF </a:t>
            </a:r>
            <a:r>
              <a:rPr lang="en-US" sz="2400" dirty="0" smtClean="0">
                <a:latin typeface="+mj-lt"/>
              </a:rPr>
              <a:t>52</a:t>
            </a:r>
          </a:p>
          <a:p>
            <a:r>
              <a:rPr lang="en-US" sz="2400" dirty="0" smtClean="0">
                <a:latin typeface="+mj-lt"/>
              </a:rPr>
              <a:t>(Isa. 1-12; Amos 1-9; </a:t>
            </a:r>
          </a:p>
          <a:p>
            <a:r>
              <a:rPr lang="en-US" sz="2400" dirty="0" smtClean="0">
                <a:latin typeface="+mj-lt"/>
              </a:rPr>
              <a:t>Micah)</a:t>
            </a:r>
            <a:endParaRPr lang="en-US" sz="2400" dirty="0">
              <a:latin typeface="+mj-lt"/>
            </a:endParaRPr>
          </a:p>
        </p:txBody>
      </p:sp>
      <p:sp>
        <p:nvSpPr>
          <p:cNvPr id="4" name="Rectangle 3"/>
          <p:cNvSpPr/>
          <p:nvPr/>
        </p:nvSpPr>
        <p:spPr>
          <a:xfrm>
            <a:off x="2917983" y="707886"/>
            <a:ext cx="9207342" cy="830997"/>
          </a:xfrm>
          <a:prstGeom prst="rect">
            <a:avLst/>
          </a:prstGeom>
        </p:spPr>
        <p:txBody>
          <a:bodyPr wrap="square">
            <a:spAutoFit/>
          </a:bodyPr>
          <a:lstStyle/>
          <a:p>
            <a:r>
              <a:rPr lang="en-US" sz="2400" dirty="0" smtClean="0">
                <a:latin typeface="+mj-lt"/>
              </a:rPr>
              <a:t>Last time we saw the ministry of the prophets Elisha and Jonah; this time</a:t>
            </a:r>
          </a:p>
          <a:p>
            <a:r>
              <a:rPr lang="en-US" sz="2400" dirty="0" smtClean="0">
                <a:latin typeface="+mj-lt"/>
              </a:rPr>
              <a:t>God calls Isaiah, Amos, and Micah to warn Israel of her apostasy.  </a:t>
            </a:r>
          </a:p>
        </p:txBody>
      </p:sp>
      <p:pic>
        <p:nvPicPr>
          <p:cNvPr id="5" name="Picture 4" descr="C. I. &lt;strong&gt;Scofield&lt;/strong&gt; - &lt;strong&gt;Scofield&lt;/strong&gt; Reference &lt;strong&gt;Bible&lt;/strong&gt; - Internet &lt;strong&gt;Bible&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2299" y="1538883"/>
            <a:ext cx="5219701" cy="4893646"/>
          </a:xfrm>
          <a:prstGeom prst="rect">
            <a:avLst/>
          </a:prstGeom>
        </p:spPr>
      </p:pic>
      <p:sp>
        <p:nvSpPr>
          <p:cNvPr id="6" name="TextBox 5"/>
          <p:cNvSpPr txBox="1"/>
          <p:nvPr/>
        </p:nvSpPr>
        <p:spPr>
          <a:xfrm>
            <a:off x="66676" y="1908214"/>
            <a:ext cx="6607394" cy="4524315"/>
          </a:xfrm>
          <a:prstGeom prst="rect">
            <a:avLst/>
          </a:prstGeom>
          <a:noFill/>
        </p:spPr>
        <p:txBody>
          <a:bodyPr wrap="square" rtlCol="0">
            <a:spAutoFit/>
          </a:bodyPr>
          <a:lstStyle/>
          <a:p>
            <a:r>
              <a:rPr lang="en-US" sz="2400" b="1" dirty="0" smtClean="0">
                <a:latin typeface="+mj-lt"/>
              </a:rPr>
              <a:t>BOOK OF ISAIAH </a:t>
            </a:r>
            <a:r>
              <a:rPr lang="en-US" sz="2400" dirty="0" smtClean="0">
                <a:latin typeface="+mj-lt"/>
              </a:rPr>
              <a:t>–</a:t>
            </a:r>
          </a:p>
          <a:p>
            <a:r>
              <a:rPr lang="en-US" sz="2400" i="1" dirty="0" smtClean="0">
                <a:latin typeface="+mj-lt"/>
              </a:rPr>
              <a:t>“Isaiah is justly accounted the chief of the writing</a:t>
            </a:r>
          </a:p>
          <a:p>
            <a:r>
              <a:rPr lang="en-US" sz="2400" i="1" dirty="0">
                <a:latin typeface="+mj-lt"/>
              </a:rPr>
              <a:t>p</a:t>
            </a:r>
            <a:r>
              <a:rPr lang="en-US" sz="2400" i="1" dirty="0" smtClean="0">
                <a:latin typeface="+mj-lt"/>
              </a:rPr>
              <a:t>rophets.  He has the more comprehensive testimony and is distinctively the prophet of redemption… </a:t>
            </a:r>
            <a:r>
              <a:rPr lang="en-US" sz="2400" i="1" u="sng" dirty="0" smtClean="0">
                <a:latin typeface="+mj-lt"/>
              </a:rPr>
              <a:t>The New Testament Church does not appear</a:t>
            </a:r>
            <a:r>
              <a:rPr lang="en-US" sz="2400" i="1" dirty="0" smtClean="0">
                <a:latin typeface="+mj-lt"/>
              </a:rPr>
              <a:t> (Eph. 3:3-10), but Messiah in His Person and sufferings, and the blessing of the Gentiles through Him, are in full vision… Isaiah is in two chief divisions: I.  Looking toward the captivities, Ch. 1-39; II. </a:t>
            </a:r>
            <a:r>
              <a:rPr lang="en-US" sz="2400" i="1" dirty="0">
                <a:latin typeface="+mj-lt"/>
              </a:rPr>
              <a:t>L</a:t>
            </a:r>
            <a:r>
              <a:rPr lang="en-US" sz="2400" i="1" dirty="0" smtClean="0">
                <a:latin typeface="+mj-lt"/>
              </a:rPr>
              <a:t>ooking beyond the captivities, Ch. 40-66…  The events cover a period of 62 years” </a:t>
            </a:r>
            <a:r>
              <a:rPr lang="en-US" sz="2400" dirty="0">
                <a:latin typeface="+mj-lt"/>
              </a:rPr>
              <a:t>[</a:t>
            </a:r>
            <a:r>
              <a:rPr lang="en-US" sz="2400" dirty="0" smtClean="0">
                <a:latin typeface="+mj-lt"/>
              </a:rPr>
              <a:t>Ussher’s dates] </a:t>
            </a:r>
            <a:r>
              <a:rPr lang="en-US" sz="2400" dirty="0" smtClean="0">
                <a:latin typeface="+mj-lt"/>
              </a:rPr>
              <a:t>– (Old Scofield, p. 713).  </a:t>
            </a:r>
            <a:endParaRPr lang="en-US" sz="2400" dirty="0">
              <a:latin typeface="+mj-lt"/>
            </a:endParaRPr>
          </a:p>
        </p:txBody>
      </p:sp>
    </p:spTree>
    <p:extLst>
      <p:ext uri="{BB962C8B-B14F-4D97-AF65-F5344CB8AC3E}">
        <p14:creationId xmlns:p14="http://schemas.microsoft.com/office/powerpoint/2010/main" val="302564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191250" cy="6124754"/>
          </a:xfrm>
          <a:prstGeom prst="rect">
            <a:avLst/>
          </a:prstGeom>
          <a:noFill/>
        </p:spPr>
        <p:txBody>
          <a:bodyPr wrap="square" rtlCol="0">
            <a:spAutoFit/>
          </a:bodyPr>
          <a:lstStyle/>
          <a:p>
            <a:r>
              <a:rPr lang="en-US" sz="2400" b="1" dirty="0" smtClean="0">
                <a:latin typeface="+mj-lt"/>
              </a:rPr>
              <a:t>“</a:t>
            </a:r>
            <a:r>
              <a:rPr lang="en-US" sz="2400" b="1" u="sng" dirty="0" smtClean="0">
                <a:latin typeface="+mj-lt"/>
              </a:rPr>
              <a:t>Therefore the LORD himself shall give you a sign</a:t>
            </a:r>
            <a:r>
              <a:rPr lang="en-US" sz="2400" b="1" dirty="0" smtClean="0">
                <a:latin typeface="+mj-lt"/>
              </a:rPr>
              <a:t>; Behold, a virgin shall conceive, and bear a son, and shall call his name Immanuel” </a:t>
            </a:r>
            <a:r>
              <a:rPr lang="en-US" sz="2400" dirty="0" smtClean="0">
                <a:latin typeface="+mj-lt"/>
              </a:rPr>
              <a:t>(7:14).</a:t>
            </a:r>
          </a:p>
          <a:p>
            <a:r>
              <a:rPr lang="en-US" sz="2400" dirty="0" smtClean="0">
                <a:latin typeface="+mj-lt"/>
              </a:rPr>
              <a:t>This is Isaiah’s 1</a:t>
            </a:r>
            <a:r>
              <a:rPr lang="en-US" sz="2400" baseline="30000" dirty="0" smtClean="0">
                <a:latin typeface="+mj-lt"/>
              </a:rPr>
              <a:t>st</a:t>
            </a:r>
            <a:r>
              <a:rPr lang="en-US" sz="2400" dirty="0" smtClean="0">
                <a:latin typeface="+mj-lt"/>
              </a:rPr>
              <a:t> Messianic prophesy—the virgin birth.  Why here?  As King Ahaz didn’t believe Isaiah that in 65-years the northern kingdom would be destroyed, so the nation of Israel will not believe that God had sent His Son [Messiah], despite the fact that God gave them the most miraculous sign possible.  </a:t>
            </a:r>
            <a:r>
              <a:rPr lang="en-US" sz="2400" i="1" dirty="0" smtClean="0">
                <a:latin typeface="+mj-lt"/>
              </a:rPr>
              <a:t>How many virgins do you know that conceived and delivered a son?</a:t>
            </a:r>
          </a:p>
          <a:p>
            <a:endParaRPr lang="en-US" sz="800" dirty="0" smtClean="0">
              <a:latin typeface="+mj-lt"/>
            </a:endParaRPr>
          </a:p>
          <a:p>
            <a:r>
              <a:rPr lang="en-US" sz="2400" b="1" dirty="0" smtClean="0">
                <a:latin typeface="+mj-lt"/>
              </a:rPr>
              <a:t>“Behold, </a:t>
            </a:r>
            <a:r>
              <a:rPr lang="en-US" sz="2400" b="1" u="sng" dirty="0" smtClean="0">
                <a:latin typeface="+mj-lt"/>
              </a:rPr>
              <a:t>a virgin shall be with child</a:t>
            </a:r>
            <a:r>
              <a:rPr lang="en-US" sz="2400" b="1" dirty="0" smtClean="0">
                <a:latin typeface="+mj-lt"/>
              </a:rPr>
              <a:t>, and bring forth a son, and they shall call his name Immanuel, which being interpreted is, God with us </a:t>
            </a:r>
            <a:r>
              <a:rPr lang="en-US" sz="2400" dirty="0" smtClean="0">
                <a:latin typeface="+mj-lt"/>
              </a:rPr>
              <a:t>(Mt. 1:23)… </a:t>
            </a:r>
            <a:r>
              <a:rPr lang="en-US" sz="2400" b="1" dirty="0" smtClean="0">
                <a:latin typeface="+mj-lt"/>
              </a:rPr>
              <a:t>He came unto his own, and his own received him not” </a:t>
            </a:r>
            <a:r>
              <a:rPr lang="en-US" sz="2400" dirty="0" smtClean="0">
                <a:latin typeface="+mj-lt"/>
              </a:rPr>
              <a:t>(Jn. 1:11). </a:t>
            </a:r>
          </a:p>
        </p:txBody>
      </p:sp>
      <p:pic>
        <p:nvPicPr>
          <p:cNvPr id="3" name="Picture 2" descr="ѕσ¢яαтεяíαѕ: Yo digo: ¡Feliz Navida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8848" y="-80963"/>
            <a:ext cx="5949351" cy="6205717"/>
          </a:xfrm>
          <a:prstGeom prst="rect">
            <a:avLst/>
          </a:prstGeom>
        </p:spPr>
      </p:pic>
    </p:spTree>
    <p:extLst>
      <p:ext uri="{BB962C8B-B14F-4D97-AF65-F5344CB8AC3E}">
        <p14:creationId xmlns:p14="http://schemas.microsoft.com/office/powerpoint/2010/main" val="164165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25"/>
            <a:ext cx="7658100" cy="6370975"/>
          </a:xfrm>
          <a:prstGeom prst="rect">
            <a:avLst/>
          </a:prstGeom>
          <a:noFill/>
        </p:spPr>
        <p:txBody>
          <a:bodyPr wrap="square" rtlCol="0">
            <a:spAutoFit/>
          </a:bodyPr>
          <a:lstStyle/>
          <a:p>
            <a:r>
              <a:rPr lang="en-US" sz="2400" b="1" dirty="0" smtClean="0">
                <a:latin typeface="+mj-lt"/>
              </a:rPr>
              <a:t>PROPHESY OF ASSYRIAN INVASION</a:t>
            </a:r>
          </a:p>
          <a:p>
            <a:r>
              <a:rPr lang="en-US" sz="2400" dirty="0" smtClean="0">
                <a:latin typeface="+mj-lt"/>
              </a:rPr>
              <a:t>“Now therefore, behold the LORD bringeth up upon them the waters of the river, strong and many, even the king of Assyria, and all his glory: and he shall come up over all his channels, and go over all his: And he shall pass through Judah… He shall reach even to the neck (8:7,8)… And he [God] shall be for a sanctuary; But for a stone of stumbling and for a rock of offense to both the houses of Israel (8:14)… Seek unto them that have familiar spirits… wizards… should not a people seek unto their God?” (8:19).   </a:t>
            </a:r>
          </a:p>
          <a:p>
            <a:r>
              <a:rPr lang="en-US" sz="2400" dirty="0" smtClean="0">
                <a:latin typeface="+mj-lt"/>
              </a:rPr>
              <a:t>Because of their continued apostasy, God told Isaiah that He will send Assyria like a tidal wave.  They will conquer Israel in 722 B.C., and invade Judah, but </a:t>
            </a:r>
            <a:r>
              <a:rPr lang="en-US" sz="2400" i="1" dirty="0" smtClean="0">
                <a:latin typeface="+mj-lt"/>
              </a:rPr>
              <a:t>God will spare Judah for now</a:t>
            </a:r>
            <a:r>
              <a:rPr lang="en-US" sz="2400" dirty="0" smtClean="0">
                <a:latin typeface="+mj-lt"/>
              </a:rPr>
              <a:t>. </a:t>
            </a:r>
          </a:p>
          <a:p>
            <a:r>
              <a:rPr lang="en-US" sz="2400" dirty="0" smtClean="0">
                <a:latin typeface="+mj-lt"/>
              </a:rPr>
              <a:t>For those who believed God, He will be a sanctuary; for those who don’t, a stumbling stone/rock of offense.  Isaiah asked, why would anyone seek fortune tellers [to contact the dead] when one can seek answers from the living God?     </a:t>
            </a:r>
            <a:endParaRPr lang="en-US" sz="2400" dirty="0">
              <a:latin typeface="+mj-lt"/>
            </a:endParaRPr>
          </a:p>
        </p:txBody>
      </p:sp>
      <p:pic>
        <p:nvPicPr>
          <p:cNvPr id="4" name="Picture 3" descr="globalhistorycullen - Everything Middle East"/>
          <p:cNvPicPr>
            <a:picLocks noChangeAspect="1"/>
          </p:cNvPicPr>
          <p:nvPr/>
        </p:nvPicPr>
        <p:blipFill rotWithShape="1">
          <a:blip r:embed="rId2">
            <a:extLst>
              <a:ext uri="{28A0092B-C50C-407E-A947-70E740481C1C}">
                <a14:useLocalDpi xmlns:a14="http://schemas.microsoft.com/office/drawing/2010/main" val="0"/>
              </a:ext>
            </a:extLst>
          </a:blip>
          <a:srcRect l="16667" t="4167" r="3095" b="14216"/>
          <a:stretch/>
        </p:blipFill>
        <p:spPr>
          <a:xfrm>
            <a:off x="7781925" y="-1"/>
            <a:ext cx="4410075" cy="6285251"/>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8732520" y="2316600"/>
              <a:ext cx="1410120" cy="1730160"/>
            </p14:xfrm>
          </p:contentPart>
        </mc:Choice>
        <mc:Fallback xmlns="">
          <p:pic>
            <p:nvPicPr>
              <p:cNvPr id="3" name="Ink 2"/>
              <p:cNvPicPr/>
              <p:nvPr/>
            </p:nvPicPr>
            <p:blipFill>
              <a:blip r:embed="rId4"/>
              <a:stretch>
                <a:fillRect/>
              </a:stretch>
            </p:blipFill>
            <p:spPr>
              <a:xfrm>
                <a:off x="8723160" y="2307240"/>
                <a:ext cx="1428840" cy="1748880"/>
              </a:xfrm>
              <a:prstGeom prst="rect">
                <a:avLst/>
              </a:prstGeom>
            </p:spPr>
          </p:pic>
        </mc:Fallback>
      </mc:AlternateContent>
    </p:spTree>
    <p:extLst>
      <p:ext uri="{BB962C8B-B14F-4D97-AF65-F5344CB8AC3E}">
        <p14:creationId xmlns:p14="http://schemas.microsoft.com/office/powerpoint/2010/main" val="315252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76200"/>
            <a:ext cx="7172325" cy="6494085"/>
          </a:xfrm>
          <a:prstGeom prst="rect">
            <a:avLst/>
          </a:prstGeom>
          <a:noFill/>
        </p:spPr>
        <p:txBody>
          <a:bodyPr wrap="square" rtlCol="0">
            <a:spAutoFit/>
          </a:bodyPr>
          <a:lstStyle/>
          <a:p>
            <a:r>
              <a:rPr lang="en-US" sz="2400" b="1" dirty="0" smtClean="0">
                <a:latin typeface="+mj-lt"/>
              </a:rPr>
              <a:t>BOOK OF AMOS</a:t>
            </a:r>
          </a:p>
          <a:p>
            <a:r>
              <a:rPr lang="en-US" sz="2400" dirty="0" smtClean="0">
                <a:latin typeface="+mj-lt"/>
              </a:rPr>
              <a:t>“The words of Amos, who was among the herdmen of Tekoa, which he saw concerning Israel in the days of Uzziah</a:t>
            </a:r>
            <a:r>
              <a:rPr lang="en-US" sz="2400" dirty="0">
                <a:latin typeface="+mj-lt"/>
              </a:rPr>
              <a:t> </a:t>
            </a:r>
            <a:r>
              <a:rPr lang="en-US" sz="2400" dirty="0" smtClean="0">
                <a:latin typeface="+mj-lt"/>
              </a:rPr>
              <a:t>king of Judah, and in the days of Jeroboam the son of Joash king of Israel…” (1:2).</a:t>
            </a:r>
          </a:p>
          <a:p>
            <a:r>
              <a:rPr lang="en-US" sz="2400" dirty="0" smtClean="0">
                <a:latin typeface="+mj-lt"/>
              </a:rPr>
              <a:t>Amos, a herdsman from Tekoa [10-miles south of Jerusalem],</a:t>
            </a:r>
            <a:r>
              <a:rPr lang="en-US" sz="2400" dirty="0">
                <a:latin typeface="+mj-lt"/>
              </a:rPr>
              <a:t> </a:t>
            </a:r>
            <a:r>
              <a:rPr lang="en-US" sz="2400" dirty="0" smtClean="0">
                <a:latin typeface="+mj-lt"/>
              </a:rPr>
              <a:t>from Judah, was called of God to prophesy mainly to the northern kingdom [Israel].  His ministry began shortly after Isaiah, but did not last nearly as long as Isaiah’s, about 10-years.  Israel was at the height of its power and experiencing great economic prosperity, but was morally bankrupt –</a:t>
            </a:r>
          </a:p>
          <a:p>
            <a:endParaRPr lang="en-US" sz="800" dirty="0">
              <a:latin typeface="+mj-lt"/>
            </a:endParaRPr>
          </a:p>
          <a:p>
            <a:r>
              <a:rPr lang="en-US" sz="2400" dirty="0" smtClean="0">
                <a:latin typeface="+mj-lt"/>
              </a:rPr>
              <a:t>“… and a man [son] and his father will go in unto the same maid, to profane my holy name” (2:7).  </a:t>
            </a:r>
          </a:p>
          <a:p>
            <a:r>
              <a:rPr lang="en-US" sz="2400" dirty="0" smtClean="0">
                <a:latin typeface="+mj-lt"/>
              </a:rPr>
              <a:t>Bethel &amp; Dan had become Israel’s sites of worship, but nothing outside of the temple in Jerusalem was accepted of God (4:4).</a:t>
            </a:r>
          </a:p>
        </p:txBody>
      </p:sp>
      <p:pic>
        <p:nvPicPr>
          <p:cNvPr id="4" name="Picture 3" descr="File:Genealogy of the &lt;strong&gt;kings&lt;/strong&gt; of Israel and Judah.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7076" y="-1"/>
            <a:ext cx="5114924" cy="6858001"/>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9494640" y="4732200"/>
              <a:ext cx="678240" cy="274680"/>
            </p14:xfrm>
          </p:contentPart>
        </mc:Choice>
        <mc:Fallback xmlns="">
          <p:pic>
            <p:nvPicPr>
              <p:cNvPr id="5" name="Ink 4"/>
              <p:cNvPicPr/>
              <p:nvPr/>
            </p:nvPicPr>
            <p:blipFill>
              <a:blip r:embed="rId4"/>
              <a:stretch>
                <a:fillRect/>
              </a:stretch>
            </p:blipFill>
            <p:spPr>
              <a:xfrm>
                <a:off x="9485280" y="4722840"/>
                <a:ext cx="69696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10934640" y="4305240"/>
              <a:ext cx="671040" cy="244440"/>
            </p14:xfrm>
          </p:contentPart>
        </mc:Choice>
        <mc:Fallback xmlns="">
          <p:pic>
            <p:nvPicPr>
              <p:cNvPr id="6" name="Ink 5"/>
              <p:cNvPicPr/>
              <p:nvPr/>
            </p:nvPicPr>
            <p:blipFill>
              <a:blip r:embed="rId6"/>
              <a:stretch>
                <a:fillRect/>
              </a:stretch>
            </p:blipFill>
            <p:spPr>
              <a:xfrm>
                <a:off x="10925280" y="4295880"/>
                <a:ext cx="689760" cy="263160"/>
              </a:xfrm>
              <a:prstGeom prst="rect">
                <a:avLst/>
              </a:prstGeom>
            </p:spPr>
          </p:pic>
        </mc:Fallback>
      </mc:AlternateContent>
    </p:spTree>
    <p:extLst>
      <p:ext uri="{BB962C8B-B14F-4D97-AF65-F5344CB8AC3E}">
        <p14:creationId xmlns:p14="http://schemas.microsoft.com/office/powerpoint/2010/main" val="235461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543675" cy="6494085"/>
          </a:xfrm>
          <a:prstGeom prst="rect">
            <a:avLst/>
          </a:prstGeom>
          <a:noFill/>
        </p:spPr>
        <p:txBody>
          <a:bodyPr wrap="square" rtlCol="0">
            <a:spAutoFit/>
          </a:bodyPr>
          <a:lstStyle/>
          <a:p>
            <a:r>
              <a:rPr lang="en-US" sz="2400" dirty="0" smtClean="0">
                <a:latin typeface="+mj-lt"/>
              </a:rPr>
              <a:t>“Hear </a:t>
            </a:r>
            <a:r>
              <a:rPr lang="en-US" sz="2400" dirty="0">
                <a:latin typeface="+mj-lt"/>
              </a:rPr>
              <a:t>ye this word which I take up against you, even a lamentation, O house of Israel.  The virgin of Israel is fallen; </a:t>
            </a:r>
            <a:r>
              <a:rPr lang="en-US" sz="2400" dirty="0" smtClean="0">
                <a:latin typeface="+mj-lt"/>
              </a:rPr>
              <a:t>she </a:t>
            </a:r>
            <a:r>
              <a:rPr lang="en-US" sz="2400" dirty="0">
                <a:latin typeface="+mj-lt"/>
              </a:rPr>
              <a:t>shall no more rise; she is forsaken upon her land” (5:1,2</a:t>
            </a:r>
            <a:r>
              <a:rPr lang="en-US" sz="2400" dirty="0" smtClean="0">
                <a:latin typeface="+mj-lt"/>
              </a:rPr>
              <a:t>).</a:t>
            </a:r>
          </a:p>
          <a:p>
            <a:r>
              <a:rPr lang="en-US" sz="2400" dirty="0" smtClean="0">
                <a:latin typeface="+mj-lt"/>
              </a:rPr>
              <a:t>Though written during a very prosperous economic time, Amos speaks to Israel like a preacher’s funeral message—</a:t>
            </a:r>
            <a:r>
              <a:rPr lang="en-US" sz="2400" i="1" dirty="0" smtClean="0">
                <a:latin typeface="+mj-lt"/>
              </a:rPr>
              <a:t>she is spiritually dead</a:t>
            </a:r>
            <a:r>
              <a:rPr lang="en-US" sz="2400" dirty="0" smtClean="0">
                <a:latin typeface="+mj-lt"/>
              </a:rPr>
              <a:t>.  Though God’s judgment on her nationally had already been decided, Amos reached out to</a:t>
            </a:r>
            <a:r>
              <a:rPr lang="en-US" sz="2400" i="1" dirty="0" smtClean="0">
                <a:latin typeface="+mj-lt"/>
              </a:rPr>
              <a:t> individuals</a:t>
            </a:r>
            <a:r>
              <a:rPr lang="en-US" sz="2400" dirty="0" smtClean="0">
                <a:latin typeface="+mj-lt"/>
              </a:rPr>
              <a:t>, that they might turn from their wicked ways –</a:t>
            </a:r>
          </a:p>
          <a:p>
            <a:endParaRPr lang="en-US" sz="800" dirty="0">
              <a:latin typeface="+mj-lt"/>
            </a:endParaRPr>
          </a:p>
          <a:p>
            <a:r>
              <a:rPr lang="en-US" sz="2400" dirty="0" smtClean="0">
                <a:latin typeface="+mj-lt"/>
              </a:rPr>
              <a:t>“For thus saith the LORD, and ye shall live… Seek him that maketh… Orion… The LORD is his name… seek good, and not evil, that ye may live: and so the LORD, the God of hosts be with you… that the LORD will be gracious unto </a:t>
            </a:r>
            <a:r>
              <a:rPr lang="en-US" sz="2400" b="1" u="sng" dirty="0" smtClean="0">
                <a:latin typeface="+mj-lt"/>
              </a:rPr>
              <a:t>the remnant of Joseph</a:t>
            </a:r>
            <a:r>
              <a:rPr lang="en-US" sz="2400" dirty="0" smtClean="0">
                <a:latin typeface="+mj-lt"/>
              </a:rPr>
              <a:t>” (5:4,8).</a:t>
            </a:r>
          </a:p>
          <a:p>
            <a:r>
              <a:rPr lang="en-US" sz="2400" dirty="0" smtClean="0">
                <a:latin typeface="+mj-lt"/>
              </a:rPr>
              <a:t>In every age </a:t>
            </a:r>
            <a:r>
              <a:rPr lang="en-US" sz="2400" dirty="0">
                <a:latin typeface="+mj-lt"/>
              </a:rPr>
              <a:t>[</a:t>
            </a:r>
            <a:r>
              <a:rPr lang="en-US" sz="2400" dirty="0" smtClean="0">
                <a:latin typeface="+mj-lt"/>
              </a:rPr>
              <a:t>dispensation], God calls out to a remnant of believers to heed His advice.            </a:t>
            </a:r>
            <a:endParaRPr lang="en-US" sz="2400" dirty="0">
              <a:latin typeface="+mj-lt"/>
            </a:endParaRPr>
          </a:p>
        </p:txBody>
      </p:sp>
      <p:pic>
        <p:nvPicPr>
          <p:cNvPr id="3" name="Picture 2" descr="idea-&lt;strong&gt;funeral&lt;/strong&gt; illustration | fritsAhlefeldt.com | Frits ..."/>
          <p:cNvPicPr>
            <a:picLocks noChangeAspect="1"/>
          </p:cNvPicPr>
          <p:nvPr/>
        </p:nvPicPr>
        <p:blipFill rotWithShape="1">
          <a:blip r:embed="rId2" cstate="print">
            <a:extLst>
              <a:ext uri="{28A0092B-C50C-407E-A947-70E740481C1C}">
                <a14:useLocalDpi xmlns:a14="http://schemas.microsoft.com/office/drawing/2010/main" val="0"/>
              </a:ext>
            </a:extLst>
          </a:blip>
          <a:srcRect t="40751" r="19116" b="1"/>
          <a:stretch/>
        </p:blipFill>
        <p:spPr>
          <a:xfrm>
            <a:off x="6543675" y="76197"/>
            <a:ext cx="5648324" cy="6417887"/>
          </a:xfrm>
          <a:prstGeom prst="rect">
            <a:avLst/>
          </a:prstGeom>
        </p:spPr>
      </p:pic>
    </p:spTree>
    <p:extLst>
      <p:ext uri="{BB962C8B-B14F-4D97-AF65-F5344CB8AC3E}">
        <p14:creationId xmlns:p14="http://schemas.microsoft.com/office/powerpoint/2010/main" val="338068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7219951" cy="6124754"/>
          </a:xfrm>
          <a:prstGeom prst="rect">
            <a:avLst/>
          </a:prstGeom>
          <a:noFill/>
        </p:spPr>
        <p:txBody>
          <a:bodyPr wrap="square" rtlCol="0">
            <a:spAutoFit/>
          </a:bodyPr>
          <a:lstStyle/>
          <a:p>
            <a:r>
              <a:rPr lang="en-US" sz="2400" dirty="0" smtClean="0">
                <a:latin typeface="+mj-lt"/>
              </a:rPr>
              <a:t>Like Isaiah, Amos paused in his chastisement of Israel, and looked into the future and the tribulation –</a:t>
            </a:r>
          </a:p>
          <a:p>
            <a:endParaRPr lang="en-US" sz="800" dirty="0" smtClean="0">
              <a:latin typeface="+mj-lt"/>
            </a:endParaRPr>
          </a:p>
          <a:p>
            <a:r>
              <a:rPr lang="en-US" sz="2400" dirty="0" smtClean="0">
                <a:latin typeface="+mj-lt"/>
              </a:rPr>
              <a:t>“Therefore the LORD, the God of hosts saith thus; Wailing shall be in all streets; and they shall say in all the highways, Alas! Alas!... And in the vineyards shall be wailing: for I will pass through thee, saith the LORD.  Woe unto you that desire </a:t>
            </a:r>
            <a:r>
              <a:rPr lang="en-US" sz="2400" b="1" u="sng" dirty="0" smtClean="0">
                <a:latin typeface="+mj-lt"/>
              </a:rPr>
              <a:t>the day of the LORD</a:t>
            </a:r>
            <a:r>
              <a:rPr lang="en-US" sz="2400" dirty="0" smtClean="0">
                <a:latin typeface="+mj-lt"/>
              </a:rPr>
              <a:t>!... The </a:t>
            </a:r>
            <a:r>
              <a:rPr lang="en-US" sz="2400" b="1" u="sng" dirty="0" smtClean="0">
                <a:latin typeface="+mj-lt"/>
              </a:rPr>
              <a:t>day of the LORD</a:t>
            </a:r>
            <a:r>
              <a:rPr lang="en-US" sz="2400" dirty="0" smtClean="0">
                <a:latin typeface="+mj-lt"/>
              </a:rPr>
              <a:t> is darkness, and not light.  As if a man did flee from a lion, and a bear met him; or went into the house, and leaned his hand on the wall, and a serpent bit him.  Shall not the </a:t>
            </a:r>
            <a:r>
              <a:rPr lang="en-US" sz="2400" b="1" u="sng" dirty="0" smtClean="0">
                <a:latin typeface="+mj-lt"/>
              </a:rPr>
              <a:t>day of the LORD</a:t>
            </a:r>
            <a:r>
              <a:rPr lang="en-US" sz="2400" b="1" dirty="0" smtClean="0">
                <a:latin typeface="+mj-lt"/>
              </a:rPr>
              <a:t> </a:t>
            </a:r>
            <a:r>
              <a:rPr lang="en-US" sz="2400" dirty="0" smtClean="0">
                <a:latin typeface="+mj-lt"/>
              </a:rPr>
              <a:t>be darkness, and not light? Even very dark, and no brightness in it?” (5:16-19).</a:t>
            </a:r>
          </a:p>
          <a:p>
            <a:r>
              <a:rPr lang="en-US" sz="2400" dirty="0" smtClean="0">
                <a:latin typeface="+mj-lt"/>
              </a:rPr>
              <a:t>Many in Christendom reject the doctrine of ‘end-times,’ and say its not possible to know what the book of Revelation is about.  </a:t>
            </a:r>
            <a:r>
              <a:rPr lang="en-US" sz="2400" i="1" dirty="0" smtClean="0">
                <a:latin typeface="+mj-lt"/>
              </a:rPr>
              <a:t>FOOLISHNESS!  </a:t>
            </a:r>
            <a:r>
              <a:rPr lang="en-US" sz="2400" dirty="0" smtClean="0">
                <a:latin typeface="+mj-lt"/>
              </a:rPr>
              <a:t>Ask Isaiah or Amos if they believed the tribulation was coming. </a:t>
            </a:r>
          </a:p>
        </p:txBody>
      </p:sp>
      <p:pic>
        <p:nvPicPr>
          <p:cNvPr id="3" name="Picture 2" descr="The Great &lt;strong&gt;Tribulation&lt;/strong&gt; | Echo Of Restoration Truth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0"/>
            <a:ext cx="4800600" cy="6124754"/>
          </a:xfrm>
          <a:prstGeom prst="rect">
            <a:avLst/>
          </a:prstGeom>
        </p:spPr>
      </p:pic>
    </p:spTree>
    <p:extLst>
      <p:ext uri="{BB962C8B-B14F-4D97-AF65-F5344CB8AC3E}">
        <p14:creationId xmlns:p14="http://schemas.microsoft.com/office/powerpoint/2010/main" val="18324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0"/>
            <a:ext cx="8239127" cy="6247864"/>
          </a:xfrm>
          <a:prstGeom prst="rect">
            <a:avLst/>
          </a:prstGeom>
        </p:spPr>
        <p:txBody>
          <a:bodyPr wrap="square">
            <a:spAutoFit/>
          </a:bodyPr>
          <a:lstStyle/>
          <a:p>
            <a:r>
              <a:rPr lang="en-US" sz="2400" dirty="0">
                <a:latin typeface="+mj-lt"/>
              </a:rPr>
              <a:t>After sharing the horrors of the future ‘day of the LORD’ [tribulation], Amos </a:t>
            </a:r>
            <a:r>
              <a:rPr lang="en-US" sz="2400" dirty="0" smtClean="0">
                <a:latin typeface="+mj-lt"/>
              </a:rPr>
              <a:t>went </a:t>
            </a:r>
            <a:r>
              <a:rPr lang="en-US" sz="2400" dirty="0">
                <a:latin typeface="+mj-lt"/>
              </a:rPr>
              <a:t>back </a:t>
            </a:r>
            <a:r>
              <a:rPr lang="en-US" sz="2400" dirty="0" smtClean="0">
                <a:latin typeface="+mj-lt"/>
              </a:rPr>
              <a:t>to writing about </a:t>
            </a:r>
            <a:r>
              <a:rPr lang="en-US" sz="2400" dirty="0">
                <a:latin typeface="+mj-lt"/>
              </a:rPr>
              <a:t>the subject at </a:t>
            </a:r>
            <a:r>
              <a:rPr lang="en-US" sz="2400" dirty="0" smtClean="0">
                <a:latin typeface="+mj-lt"/>
              </a:rPr>
              <a:t>hand, the </a:t>
            </a:r>
            <a:r>
              <a:rPr lang="en-US" sz="2400" dirty="0">
                <a:latin typeface="+mj-lt"/>
              </a:rPr>
              <a:t>apostasy of Israel –</a:t>
            </a:r>
          </a:p>
          <a:p>
            <a:endParaRPr lang="en-US" sz="800" dirty="0" smtClean="0">
              <a:latin typeface="+mj-lt"/>
            </a:endParaRPr>
          </a:p>
          <a:p>
            <a:r>
              <a:rPr lang="en-US" sz="2400" dirty="0" smtClean="0">
                <a:latin typeface="+mj-lt"/>
              </a:rPr>
              <a:t>“</a:t>
            </a:r>
            <a:r>
              <a:rPr lang="en-US" sz="2400" dirty="0">
                <a:latin typeface="+mj-lt"/>
              </a:rPr>
              <a:t>I hate, I despise your feast days, and I will not </a:t>
            </a:r>
            <a:r>
              <a:rPr lang="en-US" sz="2400" dirty="0" smtClean="0">
                <a:latin typeface="+mj-lt"/>
              </a:rPr>
              <a:t>accept </a:t>
            </a:r>
            <a:r>
              <a:rPr lang="en-US" sz="2400" dirty="0">
                <a:latin typeface="+mj-lt"/>
              </a:rPr>
              <a:t>your solemn assemblies.  Though ye offer me burnt-offerings… </a:t>
            </a:r>
            <a:r>
              <a:rPr lang="en-US" sz="2400" b="1" dirty="0">
                <a:latin typeface="+mj-lt"/>
              </a:rPr>
              <a:t>I will not accept </a:t>
            </a:r>
            <a:r>
              <a:rPr lang="en-US" sz="2400" b="1" dirty="0" smtClean="0">
                <a:latin typeface="+mj-lt"/>
              </a:rPr>
              <a:t>them</a:t>
            </a:r>
            <a:r>
              <a:rPr lang="en-US" sz="2400" dirty="0" smtClean="0">
                <a:latin typeface="+mj-lt"/>
              </a:rPr>
              <a:t>… Take thou away from me noise of thy songs: </a:t>
            </a:r>
          </a:p>
          <a:p>
            <a:r>
              <a:rPr lang="en-US" sz="2400" dirty="0" smtClean="0">
                <a:latin typeface="+mj-lt"/>
              </a:rPr>
              <a:t>for I will not hear the melody of thy viols [stringed instruments]” (5:21-23).</a:t>
            </a:r>
          </a:p>
          <a:p>
            <a:r>
              <a:rPr lang="en-US" sz="2400" dirty="0" smtClean="0">
                <a:latin typeface="+mj-lt"/>
              </a:rPr>
              <a:t>Amos declared that God had had enough with the hypocrisy </a:t>
            </a:r>
          </a:p>
          <a:p>
            <a:r>
              <a:rPr lang="en-US" sz="2400" dirty="0" smtClean="0">
                <a:latin typeface="+mj-lt"/>
              </a:rPr>
              <a:t>of most Jews at that time.  The things that he required of Moses and the Israelites in the wilderness, now God despised!  Why? </a:t>
            </a:r>
          </a:p>
          <a:p>
            <a:endParaRPr lang="en-US" sz="800" dirty="0" smtClean="0">
              <a:latin typeface="+mj-lt"/>
            </a:endParaRPr>
          </a:p>
          <a:p>
            <a:r>
              <a:rPr lang="en-US" sz="2400" dirty="0" smtClean="0">
                <a:latin typeface="+mj-lt"/>
              </a:rPr>
              <a:t>“Have ye offered unto me sacrifices and offerings in the wilderness 40-years, O house of Israel?  </a:t>
            </a:r>
            <a:r>
              <a:rPr lang="en-US" sz="2400" b="1" dirty="0" smtClean="0">
                <a:latin typeface="+mj-lt"/>
              </a:rPr>
              <a:t>But ye have born the tabernacle of your Moloch… your god, which ye made to yourselves.  </a:t>
            </a:r>
            <a:r>
              <a:rPr lang="en-US" sz="2400" b="1" u="sng" dirty="0" smtClean="0">
                <a:latin typeface="+mj-lt"/>
              </a:rPr>
              <a:t>Therefore will I cause you to go into captivity beyond Damascus, saith the LORD</a:t>
            </a:r>
            <a:r>
              <a:rPr lang="en-US" sz="2400" dirty="0" smtClean="0">
                <a:latin typeface="+mj-lt"/>
              </a:rPr>
              <a:t>” (5:25-27).   </a:t>
            </a:r>
            <a:endParaRPr lang="en-US" sz="2400" dirty="0">
              <a:latin typeface="+mj-lt"/>
            </a:endParaRPr>
          </a:p>
        </p:txBody>
      </p:sp>
      <p:pic>
        <p:nvPicPr>
          <p:cNvPr id="3" name="Picture 2" descr="History of music in the biblical period - Wikipedia"/>
          <p:cNvPicPr>
            <a:picLocks noChangeAspect="1"/>
          </p:cNvPicPr>
          <p:nvPr/>
        </p:nvPicPr>
        <p:blipFill rotWithShape="1">
          <a:blip r:embed="rId2" cstate="print">
            <a:extLst>
              <a:ext uri="{28A0092B-C50C-407E-A947-70E740481C1C}">
                <a14:useLocalDpi xmlns:a14="http://schemas.microsoft.com/office/drawing/2010/main" val="0"/>
              </a:ext>
            </a:extLst>
          </a:blip>
          <a:srcRect l="41852"/>
          <a:stretch/>
        </p:blipFill>
        <p:spPr>
          <a:xfrm>
            <a:off x="8334374" y="-1"/>
            <a:ext cx="3857625" cy="6247865"/>
          </a:xfrm>
          <a:prstGeom prst="rect">
            <a:avLst/>
          </a:prstGeom>
        </p:spPr>
      </p:pic>
      <p:pic>
        <p:nvPicPr>
          <p:cNvPr id="7" name="Picture 6" descr="File:Scinia.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374" y="0"/>
            <a:ext cx="3857626" cy="6247864"/>
          </a:xfrm>
          <a:prstGeom prst="rect">
            <a:avLst/>
          </a:prstGeom>
        </p:spPr>
      </p:pic>
      <p:pic>
        <p:nvPicPr>
          <p:cNvPr id="5" name="Picture 4" descr="10 Types of Corporate Idiots in Every Organization | Th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4373" y="0"/>
            <a:ext cx="3857625" cy="6247864"/>
          </a:xfrm>
          <a:prstGeom prst="rect">
            <a:avLst/>
          </a:prstGeom>
        </p:spPr>
      </p:pic>
    </p:spTree>
    <p:extLst>
      <p:ext uri="{BB962C8B-B14F-4D97-AF65-F5344CB8AC3E}">
        <p14:creationId xmlns:p14="http://schemas.microsoft.com/office/powerpoint/2010/main" val="374720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66675"/>
            <a:ext cx="7210426" cy="6863417"/>
          </a:xfrm>
          <a:prstGeom prst="rect">
            <a:avLst/>
          </a:prstGeom>
          <a:noFill/>
        </p:spPr>
        <p:txBody>
          <a:bodyPr wrap="square" rtlCol="0">
            <a:spAutoFit/>
          </a:bodyPr>
          <a:lstStyle/>
          <a:p>
            <a:r>
              <a:rPr lang="en-US" sz="2400" b="1" dirty="0" smtClean="0">
                <a:latin typeface="+mj-lt"/>
              </a:rPr>
              <a:t>AMOS’ AUTOBIOGRAPHY</a:t>
            </a:r>
          </a:p>
          <a:p>
            <a:r>
              <a:rPr lang="en-US" sz="2400" dirty="0" smtClean="0">
                <a:latin typeface="+mj-lt"/>
              </a:rPr>
              <a:t>“Then answered Amos… I was not prophet, neither was I a prophet’s son; but I was a </a:t>
            </a:r>
            <a:r>
              <a:rPr lang="en-US" sz="2400" dirty="0" err="1" smtClean="0">
                <a:latin typeface="+mj-lt"/>
              </a:rPr>
              <a:t>herdman</a:t>
            </a:r>
            <a:r>
              <a:rPr lang="en-US" sz="2400" dirty="0" smtClean="0">
                <a:latin typeface="+mj-lt"/>
              </a:rPr>
              <a:t>, and a gatherer of sycamore fruit: And the LORD took me as I followed the flock and </a:t>
            </a:r>
            <a:r>
              <a:rPr lang="en-US" sz="2400" b="1" u="sng" dirty="0" smtClean="0">
                <a:latin typeface="+mj-lt"/>
              </a:rPr>
              <a:t>the LORD said unto me, Go, prophesy unto my</a:t>
            </a:r>
            <a:r>
              <a:rPr lang="en-US" sz="2400" u="sng" dirty="0" smtClean="0">
                <a:latin typeface="+mj-lt"/>
              </a:rPr>
              <a:t> </a:t>
            </a:r>
            <a:r>
              <a:rPr lang="en-US" sz="2400" b="1" u="sng" dirty="0" smtClean="0">
                <a:latin typeface="+mj-lt"/>
              </a:rPr>
              <a:t>people Israel</a:t>
            </a:r>
            <a:r>
              <a:rPr lang="en-US" sz="2400" b="1" dirty="0" smtClean="0">
                <a:latin typeface="+mj-lt"/>
              </a:rPr>
              <a:t>…” </a:t>
            </a:r>
            <a:r>
              <a:rPr lang="en-US" sz="2400" dirty="0" smtClean="0">
                <a:latin typeface="+mj-lt"/>
              </a:rPr>
              <a:t>(7:14,15).</a:t>
            </a:r>
          </a:p>
          <a:p>
            <a:r>
              <a:rPr lang="en-US" sz="2400" dirty="0" smtClean="0">
                <a:latin typeface="+mj-lt"/>
              </a:rPr>
              <a:t>Amos wanted his readers to know that he was not born into a family of prophets or schooled to learn how to be one, but rather, chosen of God while a simple sheep rancher and fruit grower, to bring the chastisement of God on the people of the northern kingdom.  </a:t>
            </a:r>
          </a:p>
          <a:p>
            <a:endParaRPr lang="en-US" sz="800" dirty="0" smtClean="0">
              <a:latin typeface="+mj-lt"/>
            </a:endParaRPr>
          </a:p>
          <a:p>
            <a:r>
              <a:rPr lang="en-US" sz="2400" dirty="0" smtClean="0">
                <a:latin typeface="+mj-lt"/>
              </a:rPr>
              <a:t>“Thus hath the LORD God shewed unto me; and behold a basket of summer fruit.  And he said, Amos, what </a:t>
            </a:r>
            <a:r>
              <a:rPr lang="en-US" sz="2400" dirty="0" err="1" smtClean="0">
                <a:latin typeface="+mj-lt"/>
              </a:rPr>
              <a:t>seest</a:t>
            </a:r>
            <a:r>
              <a:rPr lang="en-US" sz="2400" dirty="0" smtClean="0">
                <a:latin typeface="+mj-lt"/>
              </a:rPr>
              <a:t> thou?  And I said, a basket of summer fruit.  Then said the LORD unto me, </a:t>
            </a:r>
            <a:r>
              <a:rPr lang="en-US" sz="2400" b="1" u="sng" dirty="0" smtClean="0">
                <a:latin typeface="+mj-lt"/>
              </a:rPr>
              <a:t>The end is come upon my people of</a:t>
            </a:r>
            <a:r>
              <a:rPr lang="en-US" sz="2400" dirty="0" smtClean="0">
                <a:latin typeface="+mj-lt"/>
              </a:rPr>
              <a:t> </a:t>
            </a:r>
            <a:r>
              <a:rPr lang="en-US" sz="2400" b="1" u="sng" dirty="0" smtClean="0">
                <a:latin typeface="+mj-lt"/>
              </a:rPr>
              <a:t>Israel</a:t>
            </a:r>
            <a:r>
              <a:rPr lang="en-US" sz="2400" dirty="0" smtClean="0">
                <a:latin typeface="+mj-lt"/>
              </a:rPr>
              <a:t>…” (8:1,2).</a:t>
            </a:r>
          </a:p>
          <a:p>
            <a:r>
              <a:rPr lang="en-US" sz="2400" dirty="0" smtClean="0">
                <a:latin typeface="+mj-lt"/>
              </a:rPr>
              <a:t>The judgment of God was about to fall on Israel.  </a:t>
            </a:r>
          </a:p>
          <a:p>
            <a:r>
              <a:rPr lang="en-US" sz="2400" dirty="0" smtClean="0">
                <a:latin typeface="+mj-lt"/>
              </a:rPr>
              <a:t> </a:t>
            </a:r>
            <a:endParaRPr lang="en-US" sz="2400" dirty="0">
              <a:latin typeface="+mj-lt"/>
            </a:endParaRPr>
          </a:p>
        </p:txBody>
      </p:sp>
      <p:pic>
        <p:nvPicPr>
          <p:cNvPr id="3" name="Picture 2" descr="&lt;strong&gt;Amos&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4726" y="-2"/>
            <a:ext cx="4867274" cy="6400801"/>
          </a:xfrm>
          <a:prstGeom prst="rect">
            <a:avLst/>
          </a:prstGeom>
        </p:spPr>
      </p:pic>
    </p:spTree>
    <p:extLst>
      <p:ext uri="{BB962C8B-B14F-4D97-AF65-F5344CB8AC3E}">
        <p14:creationId xmlns:p14="http://schemas.microsoft.com/office/powerpoint/2010/main" val="22698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975"/>
            <a:ext cx="6210300" cy="6494085"/>
          </a:xfrm>
          <a:prstGeom prst="rect">
            <a:avLst/>
          </a:prstGeom>
          <a:noFill/>
        </p:spPr>
        <p:txBody>
          <a:bodyPr wrap="square" rtlCol="0">
            <a:spAutoFit/>
          </a:bodyPr>
          <a:lstStyle/>
          <a:p>
            <a:r>
              <a:rPr lang="en-US" sz="2400" b="1" dirty="0" smtClean="0">
                <a:latin typeface="+mj-lt"/>
              </a:rPr>
              <a:t>KINGDOM BLESSINGS</a:t>
            </a:r>
          </a:p>
          <a:p>
            <a:r>
              <a:rPr lang="en-US" sz="2400" dirty="0" smtClean="0">
                <a:latin typeface="+mj-lt"/>
              </a:rPr>
              <a:t>Amos, like the other prophets of God, always gave them good news after giving them bad news –</a:t>
            </a:r>
          </a:p>
          <a:p>
            <a:endParaRPr lang="en-US" sz="800" dirty="0" smtClean="0">
              <a:latin typeface="+mj-lt"/>
            </a:endParaRPr>
          </a:p>
          <a:p>
            <a:r>
              <a:rPr lang="en-US" sz="2400" dirty="0" smtClean="0">
                <a:latin typeface="+mj-lt"/>
              </a:rPr>
              <a:t>“In that day will I raise up the tabernacle of David that is fallen, and close up the breaches thereof; and I will raise up his ruins, and I will build it as in the days of old… Behold the days come, </a:t>
            </a:r>
            <a:r>
              <a:rPr lang="en-US" sz="2400" dirty="0" err="1" smtClean="0">
                <a:latin typeface="+mj-lt"/>
              </a:rPr>
              <a:t>saith</a:t>
            </a:r>
            <a:r>
              <a:rPr lang="en-US" sz="2400" dirty="0" smtClean="0">
                <a:latin typeface="+mj-lt"/>
              </a:rPr>
              <a:t> the LORD, that the plowman shall overtake the reaper, and the </a:t>
            </a:r>
            <a:r>
              <a:rPr lang="en-US" sz="2400" dirty="0" err="1" smtClean="0">
                <a:latin typeface="+mj-lt"/>
              </a:rPr>
              <a:t>treader</a:t>
            </a:r>
            <a:r>
              <a:rPr lang="en-US" sz="2400" dirty="0" smtClean="0">
                <a:latin typeface="+mj-lt"/>
              </a:rPr>
              <a:t> of grapes him that </a:t>
            </a:r>
            <a:r>
              <a:rPr lang="en-US" sz="2400" dirty="0" err="1" smtClean="0">
                <a:latin typeface="+mj-lt"/>
              </a:rPr>
              <a:t>soweth</a:t>
            </a:r>
            <a:r>
              <a:rPr lang="en-US" sz="2400" dirty="0" smtClean="0">
                <a:latin typeface="+mj-lt"/>
              </a:rPr>
              <a:t> seed; and the mountains shall drop sweet wine… And I will bring again the captivity of my people Israel, and they shall build the waste cities, and inhabit them… </a:t>
            </a:r>
            <a:r>
              <a:rPr lang="en-US" sz="2400" b="1" u="sng" dirty="0" smtClean="0">
                <a:latin typeface="+mj-lt"/>
              </a:rPr>
              <a:t>And I will plant them upon their land, and they shall no more be pulled up out of their land which I gave given them</a:t>
            </a:r>
            <a:r>
              <a:rPr lang="en-US" sz="2400" dirty="0" smtClean="0">
                <a:latin typeface="+mj-lt"/>
              </a:rPr>
              <a:t>…” (9:11,13-15). </a:t>
            </a:r>
            <a:endParaRPr lang="en-US" sz="2400" dirty="0">
              <a:latin typeface="+mj-lt"/>
            </a:endParaRPr>
          </a:p>
        </p:txBody>
      </p:sp>
      <p:pic>
        <p:nvPicPr>
          <p:cNvPr id="3" name="Picture 2" descr="Live the &lt;strong&gt;Kingdom&lt;/strong&gt; of God | Pilgrim &lt;strong&gt;on Earth&lt;/strong&gt;"/>
          <p:cNvPicPr>
            <a:picLocks noChangeAspect="1"/>
          </p:cNvPicPr>
          <p:nvPr/>
        </p:nvPicPr>
        <p:blipFill rotWithShape="1">
          <a:blip r:embed="rId2" cstate="print">
            <a:extLst>
              <a:ext uri="{28A0092B-C50C-407E-A947-70E740481C1C}">
                <a14:useLocalDpi xmlns:a14="http://schemas.microsoft.com/office/drawing/2010/main" val="0"/>
              </a:ext>
            </a:extLst>
          </a:blip>
          <a:srcRect b="10348"/>
          <a:stretch/>
        </p:blipFill>
        <p:spPr>
          <a:xfrm>
            <a:off x="6524626" y="-1726"/>
            <a:ext cx="5667374" cy="6398836"/>
          </a:xfrm>
          <a:prstGeom prst="rect">
            <a:avLst/>
          </a:prstGeom>
        </p:spPr>
      </p:pic>
    </p:spTree>
    <p:extLst>
      <p:ext uri="{BB962C8B-B14F-4D97-AF65-F5344CB8AC3E}">
        <p14:creationId xmlns:p14="http://schemas.microsoft.com/office/powerpoint/2010/main" val="167616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lt;strong&gt;Book of Micah&lt;/strong&gt; : American Standard Version : Free ..."/>
          <p:cNvPicPr>
            <a:picLocks noChangeAspect="1"/>
          </p:cNvPicPr>
          <p:nvPr/>
        </p:nvPicPr>
        <p:blipFill rotWithShape="1">
          <a:blip r:embed="rId2">
            <a:extLst>
              <a:ext uri="{28A0092B-C50C-407E-A947-70E740481C1C}">
                <a14:useLocalDpi xmlns:a14="http://schemas.microsoft.com/office/drawing/2010/main" val="0"/>
              </a:ext>
            </a:extLst>
          </a:blip>
          <a:srcRect b="5740"/>
          <a:stretch/>
        </p:blipFill>
        <p:spPr>
          <a:xfrm>
            <a:off x="7991474" y="0"/>
            <a:ext cx="4200525" cy="4343400"/>
          </a:xfrm>
          <a:prstGeom prst="rect">
            <a:avLst/>
          </a:prstGeom>
        </p:spPr>
      </p:pic>
      <p:sp>
        <p:nvSpPr>
          <p:cNvPr id="5" name="TextBox 4"/>
          <p:cNvSpPr txBox="1"/>
          <p:nvPr/>
        </p:nvSpPr>
        <p:spPr>
          <a:xfrm>
            <a:off x="-1" y="-85725"/>
            <a:ext cx="11953875" cy="6247864"/>
          </a:xfrm>
          <a:prstGeom prst="rect">
            <a:avLst/>
          </a:prstGeom>
          <a:noFill/>
        </p:spPr>
        <p:txBody>
          <a:bodyPr wrap="square" rtlCol="0">
            <a:spAutoFit/>
          </a:bodyPr>
          <a:lstStyle/>
          <a:p>
            <a:r>
              <a:rPr lang="en-US" sz="2400" b="1" dirty="0" smtClean="0">
                <a:latin typeface="+mj-lt"/>
              </a:rPr>
              <a:t>BOOK OF MICAH</a:t>
            </a:r>
          </a:p>
          <a:p>
            <a:r>
              <a:rPr lang="en-US" sz="2400" dirty="0" smtClean="0">
                <a:latin typeface="+mj-lt"/>
              </a:rPr>
              <a:t>“The word of the LORD that came to Micah the </a:t>
            </a:r>
            <a:r>
              <a:rPr lang="en-US" sz="2400" dirty="0" err="1" smtClean="0">
                <a:latin typeface="+mj-lt"/>
              </a:rPr>
              <a:t>Morasthite</a:t>
            </a:r>
            <a:r>
              <a:rPr lang="en-US" sz="2400" dirty="0" smtClean="0">
                <a:latin typeface="+mj-lt"/>
              </a:rPr>
              <a:t> in </a:t>
            </a:r>
          </a:p>
          <a:p>
            <a:r>
              <a:rPr lang="en-US" sz="2400" dirty="0" smtClean="0">
                <a:latin typeface="+mj-lt"/>
              </a:rPr>
              <a:t>the days of </a:t>
            </a:r>
            <a:r>
              <a:rPr lang="en-US" sz="2400" dirty="0" err="1" smtClean="0">
                <a:latin typeface="+mj-lt"/>
              </a:rPr>
              <a:t>Jotham</a:t>
            </a:r>
            <a:r>
              <a:rPr lang="en-US" sz="2400" dirty="0" smtClean="0">
                <a:latin typeface="+mj-lt"/>
              </a:rPr>
              <a:t>, Ahaz, and Hezekiah, kings of Judah, which </a:t>
            </a:r>
          </a:p>
          <a:p>
            <a:r>
              <a:rPr lang="en-US" sz="2400" dirty="0" smtClean="0">
                <a:latin typeface="+mj-lt"/>
              </a:rPr>
              <a:t>he saw concerning Samaria and Jerusalem” (1:1).</a:t>
            </a:r>
          </a:p>
          <a:p>
            <a:r>
              <a:rPr lang="en-US" sz="2400" dirty="0" smtClean="0">
                <a:latin typeface="+mj-lt"/>
              </a:rPr>
              <a:t>Micah</a:t>
            </a:r>
            <a:r>
              <a:rPr lang="en-US" sz="2400" dirty="0">
                <a:latin typeface="+mj-lt"/>
              </a:rPr>
              <a:t> </a:t>
            </a:r>
            <a:r>
              <a:rPr lang="en-US" sz="2400" dirty="0" smtClean="0">
                <a:latin typeface="+mj-lt"/>
              </a:rPr>
              <a:t>[“Who is like Yahweh?”] was from a town in Judah</a:t>
            </a:r>
          </a:p>
          <a:p>
            <a:r>
              <a:rPr lang="en-US" sz="2400" dirty="0" smtClean="0">
                <a:latin typeface="+mj-lt"/>
              </a:rPr>
              <a:t>[</a:t>
            </a:r>
            <a:r>
              <a:rPr lang="en-US" sz="2400" dirty="0" err="1" smtClean="0">
                <a:latin typeface="+mj-lt"/>
              </a:rPr>
              <a:t>Moresheth</a:t>
            </a:r>
            <a:r>
              <a:rPr lang="en-US" sz="2400" dirty="0" smtClean="0">
                <a:latin typeface="+mj-lt"/>
              </a:rPr>
              <a:t>] 25-years S.W. of Jerusalem.  Like Isaiah, and Amos </a:t>
            </a:r>
          </a:p>
          <a:p>
            <a:r>
              <a:rPr lang="en-US" sz="2400" dirty="0" smtClean="0">
                <a:latin typeface="+mj-lt"/>
              </a:rPr>
              <a:t>before him, Micah prophesied about the impending invasion of </a:t>
            </a:r>
          </a:p>
          <a:p>
            <a:r>
              <a:rPr lang="en-US" sz="2400" dirty="0" smtClean="0">
                <a:latin typeface="+mj-lt"/>
              </a:rPr>
              <a:t>the northern kingdom by Assyria –</a:t>
            </a:r>
          </a:p>
          <a:p>
            <a:endParaRPr lang="en-US" sz="800" dirty="0" smtClean="0">
              <a:latin typeface="+mj-lt"/>
            </a:endParaRPr>
          </a:p>
          <a:p>
            <a:r>
              <a:rPr lang="en-US" sz="2400" dirty="0" smtClean="0">
                <a:latin typeface="+mj-lt"/>
              </a:rPr>
              <a:t>“Therefore I will make Samaria as an heap of the field… and all </a:t>
            </a:r>
          </a:p>
          <a:p>
            <a:r>
              <a:rPr lang="en-US" sz="2400" dirty="0" smtClean="0">
                <a:latin typeface="+mj-lt"/>
              </a:rPr>
              <a:t>the graven images thereof shall be beaten to pieces, and all the </a:t>
            </a:r>
          </a:p>
          <a:p>
            <a:r>
              <a:rPr lang="en-US" sz="2400" dirty="0" smtClean="0">
                <a:latin typeface="+mj-lt"/>
              </a:rPr>
              <a:t>hires thereof shall be burned with the fire, and all the idols </a:t>
            </a:r>
          </a:p>
          <a:p>
            <a:r>
              <a:rPr lang="en-US" sz="2400" dirty="0" smtClean="0">
                <a:latin typeface="+mj-lt"/>
              </a:rPr>
              <a:t>thereof will I lay desolate” (1:6).</a:t>
            </a:r>
          </a:p>
          <a:p>
            <a:r>
              <a:rPr lang="en-US" sz="2400" dirty="0" smtClean="0">
                <a:latin typeface="+mj-lt"/>
              </a:rPr>
              <a:t>Israel had a long history of prophets of God and false prophets [Satan], who said that as long as they were keeping the rites &amp; rituals of the Law, God would tolerate it.  </a:t>
            </a:r>
            <a:r>
              <a:rPr lang="en-US" sz="2400" i="1" dirty="0" smtClean="0">
                <a:latin typeface="+mj-lt"/>
              </a:rPr>
              <a:t>They were wrong!</a:t>
            </a:r>
          </a:p>
          <a:p>
            <a:endParaRPr lang="en-US" sz="800" dirty="0" smtClean="0">
              <a:latin typeface="+mj-lt"/>
            </a:endParaRPr>
          </a:p>
          <a:p>
            <a:r>
              <a:rPr lang="en-US" sz="2400" dirty="0" smtClean="0">
                <a:latin typeface="+mj-lt"/>
              </a:rPr>
              <a:t>“</a:t>
            </a:r>
            <a:r>
              <a:rPr lang="en-US" sz="2400" b="1" u="sng" dirty="0" smtClean="0">
                <a:latin typeface="+mj-lt"/>
              </a:rPr>
              <a:t>But truly I </a:t>
            </a:r>
            <a:r>
              <a:rPr lang="en-US" sz="2400" dirty="0" smtClean="0">
                <a:latin typeface="+mj-lt"/>
              </a:rPr>
              <a:t>[Micah, not the false prophets] </a:t>
            </a:r>
            <a:r>
              <a:rPr lang="en-US" sz="2400" b="1" u="sng" dirty="0" smtClean="0">
                <a:latin typeface="+mj-lt"/>
              </a:rPr>
              <a:t>am full of the power by the spirit of the LORD, and of judgment, and of might, to declare unto Jacob his transgression, and to Israel his sin</a:t>
            </a:r>
            <a:r>
              <a:rPr lang="en-US" sz="2400" dirty="0" smtClean="0">
                <a:latin typeface="+mj-lt"/>
              </a:rPr>
              <a:t>” (3:8).    </a:t>
            </a:r>
            <a:endParaRPr lang="en-US" sz="2400" dirty="0">
              <a:latin typeface="+mj-lt"/>
            </a:endParaRPr>
          </a:p>
        </p:txBody>
      </p:sp>
    </p:spTree>
    <p:extLst>
      <p:ext uri="{BB962C8B-B14F-4D97-AF65-F5344CB8AC3E}">
        <p14:creationId xmlns:p14="http://schemas.microsoft.com/office/powerpoint/2010/main" val="100031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fade">
                                      <p:cBhvr>
                                        <p:cTn id="10" dur="500"/>
                                        <p:tgtEl>
                                          <p:spTgt spid="5">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Effect transition="in" filter="fade">
                                      <p:cBhvr>
                                        <p:cTn id="13" dur="500"/>
                                        <p:tgtEl>
                                          <p:spTgt spid="5">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7" end="7"/>
                                            </p:txEl>
                                          </p:spTgt>
                                        </p:tgtEl>
                                        <p:attrNameLst>
                                          <p:attrName>style.visibility</p:attrName>
                                        </p:attrNameLst>
                                      </p:cBhvr>
                                      <p:to>
                                        <p:strVal val="visible"/>
                                      </p:to>
                                    </p:set>
                                    <p:animEffect transition="in" filter="fade">
                                      <p:cBhvr>
                                        <p:cTn id="16" dur="500"/>
                                        <p:tgtEl>
                                          <p:spTgt spid="5">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animEffect transition="in" filter="fade">
                                      <p:cBhvr>
                                        <p:cTn id="21" dur="500"/>
                                        <p:tgtEl>
                                          <p:spTgt spid="5">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10" end="10"/>
                                            </p:txEl>
                                          </p:spTgt>
                                        </p:tgtEl>
                                        <p:attrNameLst>
                                          <p:attrName>style.visibility</p:attrName>
                                        </p:attrNameLst>
                                      </p:cBhvr>
                                      <p:to>
                                        <p:strVal val="visible"/>
                                      </p:to>
                                    </p:set>
                                    <p:animEffect transition="in" filter="fade">
                                      <p:cBhvr>
                                        <p:cTn id="24" dur="500"/>
                                        <p:tgtEl>
                                          <p:spTgt spid="5">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animEffect transition="in" filter="fade">
                                      <p:cBhvr>
                                        <p:cTn id="27" dur="500"/>
                                        <p:tgtEl>
                                          <p:spTgt spid="5">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12" end="12"/>
                                            </p:txEl>
                                          </p:spTgt>
                                        </p:tgtEl>
                                        <p:attrNameLst>
                                          <p:attrName>style.visibility</p:attrName>
                                        </p:attrNameLst>
                                      </p:cBhvr>
                                      <p:to>
                                        <p:strVal val="visible"/>
                                      </p:to>
                                    </p:set>
                                    <p:animEffect transition="in" filter="fade">
                                      <p:cBhvr>
                                        <p:cTn id="30" dur="500"/>
                                        <p:tgtEl>
                                          <p:spTgt spid="5">
                                            <p:txEl>
                                              <p:pRg st="12" end="1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13" end="13"/>
                                            </p:txEl>
                                          </p:spTgt>
                                        </p:tgtEl>
                                        <p:attrNameLst>
                                          <p:attrName>style.visibility</p:attrName>
                                        </p:attrNameLst>
                                      </p:cBhvr>
                                      <p:to>
                                        <p:strVal val="visible"/>
                                      </p:to>
                                    </p:set>
                                    <p:animEffect transition="in" filter="fade">
                                      <p:cBhvr>
                                        <p:cTn id="35" dur="500"/>
                                        <p:tgtEl>
                                          <p:spTgt spid="5">
                                            <p:txEl>
                                              <p:pRg st="13" end="1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15" end="15"/>
                                            </p:txEl>
                                          </p:spTgt>
                                        </p:tgtEl>
                                        <p:attrNameLst>
                                          <p:attrName>style.visibility</p:attrName>
                                        </p:attrNameLst>
                                      </p:cBhvr>
                                      <p:to>
                                        <p:strVal val="visible"/>
                                      </p:to>
                                    </p:set>
                                    <p:animEffect transition="in" filter="fade">
                                      <p:cBhvr>
                                        <p:cTn id="40"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t;strong&gt;Micah&lt;/strong&gt; Louis Griffin Painting Pictures : &lt;strong&gt;Micah&lt;/strong&gt; Loui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175" y="-1"/>
            <a:ext cx="4314824" cy="2524126"/>
          </a:xfrm>
          <a:prstGeom prst="rect">
            <a:avLst/>
          </a:prstGeom>
        </p:spPr>
      </p:pic>
      <p:sp>
        <p:nvSpPr>
          <p:cNvPr id="3" name="TextBox 2"/>
          <p:cNvSpPr txBox="1"/>
          <p:nvPr/>
        </p:nvSpPr>
        <p:spPr>
          <a:xfrm>
            <a:off x="-1" y="-66675"/>
            <a:ext cx="12087226" cy="7109639"/>
          </a:xfrm>
          <a:prstGeom prst="rect">
            <a:avLst/>
          </a:prstGeom>
          <a:noFill/>
        </p:spPr>
        <p:txBody>
          <a:bodyPr wrap="square" rtlCol="0">
            <a:spAutoFit/>
          </a:bodyPr>
          <a:lstStyle/>
          <a:p>
            <a:r>
              <a:rPr lang="en-US" sz="2400" b="1" dirty="0" smtClean="0">
                <a:latin typeface="+mj-lt"/>
              </a:rPr>
              <a:t>BIRTH PROPHESY </a:t>
            </a:r>
          </a:p>
          <a:p>
            <a:r>
              <a:rPr lang="en-US" sz="2400" dirty="0" smtClean="0">
                <a:latin typeface="+mj-lt"/>
              </a:rPr>
              <a:t>“But thou Bethlehem </a:t>
            </a:r>
            <a:r>
              <a:rPr lang="en-US" sz="2400" dirty="0" err="1" smtClean="0">
                <a:latin typeface="+mj-lt"/>
              </a:rPr>
              <a:t>Ephratah</a:t>
            </a:r>
            <a:r>
              <a:rPr lang="en-US" sz="2400" dirty="0" smtClean="0">
                <a:latin typeface="+mj-lt"/>
              </a:rPr>
              <a:t>, though thou be little among </a:t>
            </a:r>
          </a:p>
          <a:p>
            <a:r>
              <a:rPr lang="en-US" sz="2400" dirty="0" smtClean="0">
                <a:latin typeface="+mj-lt"/>
              </a:rPr>
              <a:t>the thousands of Judah, yet out of thee shall </a:t>
            </a:r>
            <a:r>
              <a:rPr lang="en-US" sz="2400" b="1" u="sng" dirty="0" smtClean="0">
                <a:latin typeface="+mj-lt"/>
              </a:rPr>
              <a:t>he come forth</a:t>
            </a:r>
          </a:p>
          <a:p>
            <a:r>
              <a:rPr lang="en-US" sz="2400" b="1" u="sng" dirty="0" smtClean="0">
                <a:latin typeface="+mj-lt"/>
              </a:rPr>
              <a:t>unto me that is to be ruler in Israel</a:t>
            </a:r>
            <a:r>
              <a:rPr lang="en-US" sz="2400" dirty="0" smtClean="0">
                <a:latin typeface="+mj-lt"/>
              </a:rPr>
              <a:t>; whose goings forth have </a:t>
            </a:r>
          </a:p>
          <a:p>
            <a:r>
              <a:rPr lang="en-US" sz="2400" dirty="0" smtClean="0">
                <a:latin typeface="+mj-lt"/>
              </a:rPr>
              <a:t>been from of old, from everlasting” (5:2).</a:t>
            </a:r>
          </a:p>
          <a:p>
            <a:r>
              <a:rPr lang="en-US" sz="2400" dirty="0" smtClean="0">
                <a:latin typeface="+mj-lt"/>
              </a:rPr>
              <a:t>Micah then prophesied of the place of the Messiah’s birth—a </a:t>
            </a:r>
          </a:p>
          <a:p>
            <a:r>
              <a:rPr lang="en-US" sz="2400" dirty="0" smtClean="0">
                <a:latin typeface="+mj-lt"/>
              </a:rPr>
              <a:t>small town 5-miles S.W. of Jerusalem where Rachel died in </a:t>
            </a:r>
          </a:p>
          <a:p>
            <a:r>
              <a:rPr lang="en-US" sz="2400" dirty="0" smtClean="0">
                <a:latin typeface="+mj-lt"/>
              </a:rPr>
              <a:t>childbirth with Benjamin, and the birth place of David, the son of Jesse.  God had promised Israel in the past that if they disobeyed Him, He would withhold his physical blessings from them – </a:t>
            </a:r>
          </a:p>
          <a:p>
            <a:endParaRPr lang="en-US" sz="800" dirty="0" smtClean="0">
              <a:latin typeface="+mj-lt"/>
            </a:endParaRPr>
          </a:p>
          <a:p>
            <a:r>
              <a:rPr lang="en-US" sz="2400" dirty="0" smtClean="0">
                <a:latin typeface="+mj-lt"/>
              </a:rPr>
              <a:t>“Therefore also will I make thee sick in smiting thee, in making thee desolate, because of thy sins.  Thou shalt eat, but not be satisfied… take hold, but not deliver… sow, but not reap” (6:13-15).</a:t>
            </a:r>
          </a:p>
          <a:p>
            <a:r>
              <a:rPr lang="en-US" sz="2400" dirty="0" smtClean="0">
                <a:latin typeface="+mj-lt"/>
              </a:rPr>
              <a:t>Israel was living a meaningless life, full of burdens, with little joy, awaiting the judgment of God.</a:t>
            </a:r>
          </a:p>
          <a:p>
            <a:endParaRPr lang="en-US" sz="800" dirty="0" smtClean="0">
              <a:latin typeface="+mj-lt"/>
            </a:endParaRPr>
          </a:p>
          <a:p>
            <a:r>
              <a:rPr lang="en-US" sz="2400" dirty="0" smtClean="0">
                <a:latin typeface="+mj-lt"/>
              </a:rPr>
              <a:t>“… and [king] Ahaz… reigned [16] years in Jerusalem… and </a:t>
            </a:r>
            <a:r>
              <a:rPr lang="en-US" sz="2400" dirty="0">
                <a:latin typeface="+mj-lt"/>
              </a:rPr>
              <a:t>did </a:t>
            </a:r>
            <a:r>
              <a:rPr lang="en-US" sz="2400" u="sng" dirty="0">
                <a:latin typeface="+mj-lt"/>
              </a:rPr>
              <a:t>not</a:t>
            </a:r>
            <a:r>
              <a:rPr lang="en-US" sz="2400" dirty="0">
                <a:latin typeface="+mj-lt"/>
              </a:rPr>
              <a:t> that which was right in the sight of the LORD his God, like his father </a:t>
            </a:r>
            <a:r>
              <a:rPr lang="en-US" sz="2400" dirty="0" smtClean="0">
                <a:latin typeface="+mj-lt"/>
              </a:rPr>
              <a:t>David… and </a:t>
            </a:r>
            <a:r>
              <a:rPr lang="en-US" sz="2400" b="1" u="sng" dirty="0">
                <a:latin typeface="+mj-lt"/>
              </a:rPr>
              <a:t>made his son pass through the fire</a:t>
            </a:r>
            <a:r>
              <a:rPr lang="en-US" sz="2400" dirty="0">
                <a:latin typeface="+mj-lt"/>
              </a:rPr>
              <a:t>, according to the abominations of the heathen</a:t>
            </a:r>
            <a:r>
              <a:rPr lang="en-US" sz="2400" dirty="0" smtClean="0">
                <a:latin typeface="+mj-lt"/>
              </a:rPr>
              <a:t>…” </a:t>
            </a:r>
            <a:r>
              <a:rPr lang="en-US" sz="2400" dirty="0">
                <a:latin typeface="+mj-lt"/>
              </a:rPr>
              <a:t>(2Kgs. 16:1-4</a:t>
            </a:r>
            <a:r>
              <a:rPr lang="en-US" sz="2400" dirty="0" smtClean="0">
                <a:latin typeface="+mj-lt"/>
              </a:rPr>
              <a:t>).</a:t>
            </a:r>
          </a:p>
          <a:p>
            <a:endParaRPr lang="en-US" sz="800" dirty="0" smtClean="0">
              <a:latin typeface="+mj-lt"/>
            </a:endParaRPr>
          </a:p>
          <a:p>
            <a:r>
              <a:rPr lang="en-US" sz="2400" dirty="0" smtClean="0">
                <a:latin typeface="+mj-lt"/>
              </a:rPr>
              <a:t>King </a:t>
            </a:r>
            <a:r>
              <a:rPr lang="en-US" sz="2400" dirty="0">
                <a:latin typeface="+mj-lt"/>
              </a:rPr>
              <a:t>Ahaz of Judah practiced infanticide—</a:t>
            </a:r>
            <a:r>
              <a:rPr lang="en-US" sz="2400" i="1" dirty="0">
                <a:latin typeface="+mj-lt"/>
              </a:rPr>
              <a:t>he offered his baby </a:t>
            </a:r>
            <a:r>
              <a:rPr lang="en-US" sz="2400" i="1" dirty="0" smtClean="0">
                <a:latin typeface="+mj-lt"/>
              </a:rPr>
              <a:t>son as </a:t>
            </a:r>
            <a:r>
              <a:rPr lang="en-US" sz="2400" i="1" dirty="0">
                <a:latin typeface="+mj-lt"/>
              </a:rPr>
              <a:t>a burnt offering to his god! </a:t>
            </a:r>
          </a:p>
          <a:p>
            <a:endParaRPr lang="en-US" sz="2400" dirty="0" smtClean="0">
              <a:latin typeface="+mj-lt"/>
            </a:endParaRPr>
          </a:p>
          <a:p>
            <a:endParaRPr lang="en-US" sz="2400" dirty="0">
              <a:latin typeface="+mj-lt"/>
            </a:endParaRPr>
          </a:p>
        </p:txBody>
      </p:sp>
    </p:spTree>
    <p:extLst>
      <p:ext uri="{BB962C8B-B14F-4D97-AF65-F5344CB8AC3E}">
        <p14:creationId xmlns:p14="http://schemas.microsoft.com/office/powerpoint/2010/main" val="221386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fade">
                                      <p:cBhvr>
                                        <p:cTn id="23" dur="500"/>
                                        <p:tgtEl>
                                          <p:spTgt spid="3">
                                            <p:txEl>
                                              <p:pRg st="10" end="1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fade">
                                      <p:cBhvr>
                                        <p:cTn id="28" dur="500"/>
                                        <p:tgtEl>
                                          <p:spTgt spid="3">
                                            <p:txEl>
                                              <p:pRg st="12" end="1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anim calcmode="lin" valueType="num">
                                      <p:cBhvr>
                                        <p:cTn id="33"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14" end="14"/>
                                            </p:txEl>
                                          </p:spTgt>
                                        </p:tgtEl>
                                        <p:attrNameLst>
                                          <p:attrName>ppt_h</p:attrName>
                                        </p:attrNameLst>
                                      </p:cBhvr>
                                      <p:tavLst>
                                        <p:tav tm="0">
                                          <p:val>
                                            <p:fltVal val="0"/>
                                          </p:val>
                                        </p:tav>
                                        <p:tav tm="100000">
                                          <p:val>
                                            <p:strVal val="#ppt_h"/>
                                          </p:val>
                                        </p:tav>
                                      </p:tavLst>
                                    </p:anim>
                                    <p:animEffect transition="in" filter="fade">
                                      <p:cBhvr>
                                        <p:cTn id="35"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610350" cy="6370975"/>
          </a:xfrm>
          <a:prstGeom prst="rect">
            <a:avLst/>
          </a:prstGeom>
          <a:noFill/>
        </p:spPr>
        <p:txBody>
          <a:bodyPr wrap="square" rtlCol="0">
            <a:spAutoFit/>
          </a:bodyPr>
          <a:lstStyle/>
          <a:p>
            <a:r>
              <a:rPr lang="en-US" sz="2400" b="1" dirty="0" smtClean="0">
                <a:latin typeface="+mj-lt"/>
              </a:rPr>
              <a:t>THE MAJOR PROPHET ISAIAH</a:t>
            </a:r>
          </a:p>
          <a:p>
            <a:r>
              <a:rPr lang="en-US" sz="2400" dirty="0" smtClean="0">
                <a:latin typeface="+mj-lt"/>
              </a:rPr>
              <a:t>“The vision of Isaiah the son of Amoz, which he saw concerning Judah and Jerusalem in the days of </a:t>
            </a:r>
            <a:r>
              <a:rPr lang="en-US" sz="2400" b="1" dirty="0" smtClean="0">
                <a:latin typeface="+mj-lt"/>
              </a:rPr>
              <a:t>Uzziah</a:t>
            </a:r>
            <a:r>
              <a:rPr lang="en-US" sz="2400" dirty="0" smtClean="0">
                <a:latin typeface="+mj-lt"/>
              </a:rPr>
              <a:t>, </a:t>
            </a:r>
            <a:r>
              <a:rPr lang="en-US" sz="2400" b="1" dirty="0" smtClean="0">
                <a:latin typeface="+mj-lt"/>
              </a:rPr>
              <a:t>Jotham</a:t>
            </a:r>
            <a:r>
              <a:rPr lang="en-US" sz="2400" dirty="0" smtClean="0">
                <a:latin typeface="+mj-lt"/>
              </a:rPr>
              <a:t>, </a:t>
            </a:r>
            <a:r>
              <a:rPr lang="en-US" sz="2400" b="1" dirty="0" smtClean="0">
                <a:latin typeface="+mj-lt"/>
              </a:rPr>
              <a:t>Ahaz</a:t>
            </a:r>
            <a:r>
              <a:rPr lang="en-US" sz="2400" dirty="0" smtClean="0">
                <a:latin typeface="+mj-lt"/>
              </a:rPr>
              <a:t>, And </a:t>
            </a:r>
            <a:r>
              <a:rPr lang="en-US" sz="2400" b="1" dirty="0" smtClean="0">
                <a:latin typeface="+mj-lt"/>
              </a:rPr>
              <a:t>Hezekiah</a:t>
            </a:r>
            <a:r>
              <a:rPr lang="en-US" sz="2400" dirty="0" smtClean="0">
                <a:latin typeface="+mj-lt"/>
              </a:rPr>
              <a:t>, kings of Judah” (Isa. 1:1).</a:t>
            </a:r>
          </a:p>
          <a:p>
            <a:r>
              <a:rPr lang="en-US" sz="2400" dirty="0" smtClean="0">
                <a:latin typeface="+mj-lt"/>
              </a:rPr>
              <a:t>Isaiah, “Yahweh is salvation,” was likely a resident of Jerusalem, and his 60+ year ministry overlapped 4- kings of Judah.  He was married (8:3) and had 2-sons (7:3; 8:3).  Tradition teaches that he was martyred by King </a:t>
            </a:r>
            <a:r>
              <a:rPr lang="en-US" sz="2400" dirty="0" err="1" smtClean="0">
                <a:latin typeface="+mj-lt"/>
              </a:rPr>
              <a:t>Menasseh</a:t>
            </a:r>
            <a:r>
              <a:rPr lang="en-US" sz="2400" dirty="0" smtClean="0">
                <a:latin typeface="+mj-lt"/>
              </a:rPr>
              <a:t>, and the catholic father, Justin Martyr (100-165 A.D.) said that he was, “sawn asunder” (Heb. 11:37). </a:t>
            </a:r>
          </a:p>
          <a:p>
            <a:r>
              <a:rPr lang="en-US" sz="2400" dirty="0" smtClean="0">
                <a:latin typeface="+mj-lt"/>
              </a:rPr>
              <a:t>Isaiah prophesied during the time when pagan worship was rampant in both the northern [Israel] and southern [Judah] kingdoms.  </a:t>
            </a:r>
            <a:r>
              <a:rPr lang="en-US" sz="2400" b="1" dirty="0" smtClean="0">
                <a:latin typeface="+mj-lt"/>
              </a:rPr>
              <a:t>Isaiah was sent from God to turn Judah back to the God of their forefathers</a:t>
            </a:r>
            <a:r>
              <a:rPr lang="en-US" sz="2400" dirty="0" smtClean="0">
                <a:latin typeface="+mj-lt"/>
              </a:rPr>
              <a:t>.  </a:t>
            </a:r>
            <a:endParaRPr lang="en-US" sz="2400" dirty="0">
              <a:latin typeface="+mj-lt"/>
            </a:endParaRPr>
          </a:p>
        </p:txBody>
      </p:sp>
      <p:pic>
        <p:nvPicPr>
          <p:cNvPr id="3" name="Picture 2" descr="File:Genealogy of the &lt;strong&gt;kings&lt;/strong&gt; of Israel and Judah.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7075" y="-1"/>
            <a:ext cx="5114924" cy="6858001"/>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0987920" y="4335840"/>
              <a:ext cx="549000" cy="899640"/>
            </p14:xfrm>
          </p:contentPart>
        </mc:Choice>
        <mc:Fallback xmlns="">
          <p:pic>
            <p:nvPicPr>
              <p:cNvPr id="4" name="Ink 3"/>
              <p:cNvPicPr/>
              <p:nvPr/>
            </p:nvPicPr>
            <p:blipFill>
              <a:blip r:embed="rId4"/>
              <a:stretch>
                <a:fillRect/>
              </a:stretch>
            </p:blipFill>
            <p:spPr>
              <a:xfrm>
                <a:off x="10978560" y="4326480"/>
                <a:ext cx="567720" cy="918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11018520" y="5311080"/>
              <a:ext cx="594720" cy="198720"/>
            </p14:xfrm>
          </p:contentPart>
        </mc:Choice>
        <mc:Fallback xmlns="">
          <p:pic>
            <p:nvPicPr>
              <p:cNvPr id="5" name="Ink 4"/>
              <p:cNvPicPr/>
              <p:nvPr/>
            </p:nvPicPr>
            <p:blipFill>
              <a:blip r:embed="rId6"/>
              <a:stretch>
                <a:fillRect/>
              </a:stretch>
            </p:blipFill>
            <p:spPr>
              <a:xfrm>
                <a:off x="11009160" y="5301720"/>
                <a:ext cx="613440" cy="217440"/>
              </a:xfrm>
              <a:prstGeom prst="rect">
                <a:avLst/>
              </a:prstGeom>
            </p:spPr>
          </p:pic>
        </mc:Fallback>
      </mc:AlternateContent>
    </p:spTree>
    <p:extLst>
      <p:ext uri="{BB962C8B-B14F-4D97-AF65-F5344CB8AC3E}">
        <p14:creationId xmlns:p14="http://schemas.microsoft.com/office/powerpoint/2010/main" val="50398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679"/>
            <a:ext cx="7574400" cy="6617196"/>
          </a:xfrm>
          <a:prstGeom prst="rect">
            <a:avLst/>
          </a:prstGeom>
          <a:noFill/>
        </p:spPr>
        <p:txBody>
          <a:bodyPr wrap="square" rtlCol="0">
            <a:spAutoFit/>
          </a:bodyPr>
          <a:lstStyle/>
          <a:p>
            <a:r>
              <a:rPr lang="en-US" sz="2400" dirty="0" smtClean="0">
                <a:latin typeface="+mj-lt"/>
              </a:rPr>
              <a:t>“Ahaz sent messengers to </a:t>
            </a:r>
            <a:r>
              <a:rPr lang="en-US" sz="2400" dirty="0" err="1" smtClean="0">
                <a:latin typeface="+mj-lt"/>
              </a:rPr>
              <a:t>Tiglath-pileser</a:t>
            </a:r>
            <a:r>
              <a:rPr lang="en-US" sz="2400" dirty="0" smtClean="0">
                <a:latin typeface="+mj-lt"/>
              </a:rPr>
              <a:t> king of Assyria, saying, I am thy servant and thy son; come up, and save me out of the hand of the king of Syria… king of Israel, which rise up against me” (16:7,8).</a:t>
            </a:r>
          </a:p>
          <a:p>
            <a:r>
              <a:rPr lang="en-US" sz="2400" dirty="0" smtClean="0">
                <a:latin typeface="+mj-lt"/>
              </a:rPr>
              <a:t>King Ahaz asked the king of Assyria for help against Israel &amp; Syria [</a:t>
            </a:r>
            <a:r>
              <a:rPr lang="en-US" sz="2400" i="1" dirty="0" smtClean="0">
                <a:latin typeface="+mj-lt"/>
              </a:rPr>
              <a:t>dumb move</a:t>
            </a:r>
            <a:r>
              <a:rPr lang="en-US" sz="2400" dirty="0" smtClean="0">
                <a:latin typeface="+mj-lt"/>
              </a:rPr>
              <a:t>], giving him a bribe from the treasures of the temple and palace (16:8), but then died and replaced by king Hezekiah (16:20).  Next </a:t>
            </a:r>
            <a:r>
              <a:rPr lang="en-US" sz="2400" dirty="0" err="1" smtClean="0">
                <a:latin typeface="+mj-lt"/>
              </a:rPr>
              <a:t>Hoshea</a:t>
            </a:r>
            <a:r>
              <a:rPr lang="en-US" sz="2400" dirty="0" smtClean="0">
                <a:latin typeface="+mj-lt"/>
              </a:rPr>
              <a:t> became the last evil king of Israel (17:1) and was invaded by Assyria –</a:t>
            </a:r>
          </a:p>
          <a:p>
            <a:r>
              <a:rPr lang="en-US" sz="2400" dirty="0" smtClean="0">
                <a:latin typeface="+mj-lt"/>
              </a:rPr>
              <a:t>“Against him [</a:t>
            </a:r>
            <a:r>
              <a:rPr lang="en-US" sz="2400" dirty="0" err="1" smtClean="0">
                <a:latin typeface="+mj-lt"/>
              </a:rPr>
              <a:t>Hoshea</a:t>
            </a:r>
            <a:r>
              <a:rPr lang="en-US" sz="2400" dirty="0" smtClean="0">
                <a:latin typeface="+mj-lt"/>
              </a:rPr>
              <a:t>] came up </a:t>
            </a:r>
            <a:r>
              <a:rPr lang="en-US" sz="2400" dirty="0" err="1" smtClean="0">
                <a:latin typeface="+mj-lt"/>
              </a:rPr>
              <a:t>Shalmaneser</a:t>
            </a:r>
            <a:r>
              <a:rPr lang="en-US" sz="2400" dirty="0" smtClean="0">
                <a:latin typeface="+mj-lt"/>
              </a:rPr>
              <a:t> king of Assyria; and </a:t>
            </a:r>
            <a:r>
              <a:rPr lang="en-US" sz="2400" dirty="0" err="1" smtClean="0">
                <a:latin typeface="+mj-lt"/>
              </a:rPr>
              <a:t>Hoshea</a:t>
            </a:r>
            <a:r>
              <a:rPr lang="en-US" sz="2400" dirty="0" smtClean="0">
                <a:latin typeface="+mj-lt"/>
              </a:rPr>
              <a:t> became his servant… gave him presents” (17:3).</a:t>
            </a:r>
          </a:p>
          <a:p>
            <a:r>
              <a:rPr lang="en-US" sz="2400" dirty="0" smtClean="0">
                <a:latin typeface="+mj-lt"/>
              </a:rPr>
              <a:t>God’s judgment on Israel had fallen –</a:t>
            </a:r>
          </a:p>
          <a:p>
            <a:endParaRPr lang="en-US" sz="800" dirty="0" smtClean="0">
              <a:latin typeface="+mj-lt"/>
            </a:endParaRPr>
          </a:p>
          <a:p>
            <a:r>
              <a:rPr lang="en-US" sz="2400" dirty="0" smtClean="0">
                <a:latin typeface="+mj-lt"/>
              </a:rPr>
              <a:t>“Then the king of </a:t>
            </a:r>
            <a:r>
              <a:rPr lang="en-US" sz="2400" dirty="0" err="1" smtClean="0">
                <a:latin typeface="+mj-lt"/>
              </a:rPr>
              <a:t>Asyria</a:t>
            </a:r>
            <a:r>
              <a:rPr lang="en-US" sz="2400" dirty="0" smtClean="0">
                <a:latin typeface="+mj-lt"/>
              </a:rPr>
              <a:t> came up throughout all the land, and went up to Samaria, and besieged it [3] years.  In the [9</a:t>
            </a:r>
            <a:r>
              <a:rPr lang="en-US" sz="2400" baseline="30000" dirty="0" smtClean="0">
                <a:latin typeface="+mj-lt"/>
              </a:rPr>
              <a:t>th</a:t>
            </a:r>
            <a:r>
              <a:rPr lang="en-US" sz="2400" dirty="0" smtClean="0">
                <a:latin typeface="+mj-lt"/>
              </a:rPr>
              <a:t>] year of </a:t>
            </a:r>
            <a:r>
              <a:rPr lang="en-US" sz="2400" dirty="0" err="1" smtClean="0">
                <a:latin typeface="+mj-lt"/>
              </a:rPr>
              <a:t>Hoshea</a:t>
            </a:r>
            <a:r>
              <a:rPr lang="en-US" sz="2400" dirty="0" smtClean="0">
                <a:latin typeface="+mj-lt"/>
              </a:rPr>
              <a:t> the king of Assyria [</a:t>
            </a:r>
            <a:r>
              <a:rPr lang="en-US" sz="2400" dirty="0" err="1" smtClean="0">
                <a:latin typeface="+mj-lt"/>
              </a:rPr>
              <a:t>Shalmaneser</a:t>
            </a:r>
            <a:r>
              <a:rPr lang="en-US" sz="2400" dirty="0" smtClean="0">
                <a:latin typeface="+mj-lt"/>
              </a:rPr>
              <a:t>]… </a:t>
            </a:r>
            <a:r>
              <a:rPr lang="en-US" sz="2400" b="1" u="sng" dirty="0" smtClean="0">
                <a:latin typeface="+mj-lt"/>
              </a:rPr>
              <a:t>carried Israel away into Assyria</a:t>
            </a:r>
            <a:r>
              <a:rPr lang="en-US" sz="2400" dirty="0" smtClean="0">
                <a:latin typeface="+mj-lt"/>
              </a:rPr>
              <a:t>…” (17:5,6).  </a:t>
            </a:r>
          </a:p>
          <a:p>
            <a:endParaRPr lang="en-US" sz="800" dirty="0" smtClean="0">
              <a:latin typeface="+mj-lt"/>
            </a:endParaRPr>
          </a:p>
          <a:p>
            <a:r>
              <a:rPr lang="en-US" sz="2400" dirty="0" smtClean="0">
                <a:latin typeface="+mj-lt"/>
              </a:rPr>
              <a:t>Next time – Hezekiah withstands Assyria’s assault on Judah. </a:t>
            </a:r>
          </a:p>
        </p:txBody>
      </p:sp>
      <p:pic>
        <p:nvPicPr>
          <p:cNvPr id="4" name="Picture 3" descr="File:Genealogy of the &lt;strong&gt;kings&lt;/strong&gt; of Israel and Judah.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4400" y="-1"/>
            <a:ext cx="4617599" cy="6858001"/>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11205180" y="4849983"/>
              <a:ext cx="381240" cy="160200"/>
            </p14:xfrm>
          </p:contentPart>
        </mc:Choice>
        <mc:Fallback xmlns="">
          <p:pic>
            <p:nvPicPr>
              <p:cNvPr id="7" name="Ink 6"/>
              <p:cNvPicPr/>
              <p:nvPr/>
            </p:nvPicPr>
            <p:blipFill>
              <a:blip r:embed="rId4"/>
              <a:stretch>
                <a:fillRect/>
              </a:stretch>
            </p:blipFill>
            <p:spPr>
              <a:xfrm>
                <a:off x="11195820" y="4840623"/>
                <a:ext cx="3999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p14:cNvContentPartPr/>
              <p14:nvPr/>
            </p14:nvContentPartPr>
            <p14:xfrm>
              <a:off x="11117520" y="5071290"/>
              <a:ext cx="556560" cy="228960"/>
            </p14:xfrm>
          </p:contentPart>
        </mc:Choice>
        <mc:Fallback xmlns="">
          <p:pic>
            <p:nvPicPr>
              <p:cNvPr id="9" name="Ink 8"/>
              <p:cNvPicPr/>
              <p:nvPr/>
            </p:nvPicPr>
            <p:blipFill>
              <a:blip r:embed="rId6"/>
              <a:stretch>
                <a:fillRect/>
              </a:stretch>
            </p:blipFill>
            <p:spPr>
              <a:xfrm>
                <a:off x="11108160" y="5061930"/>
                <a:ext cx="57528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p14:cNvContentPartPr/>
              <p14:nvPr/>
            </p14:nvContentPartPr>
            <p14:xfrm>
              <a:off x="7888725" y="5600880"/>
              <a:ext cx="495360" cy="320400"/>
            </p14:xfrm>
          </p:contentPart>
        </mc:Choice>
        <mc:Fallback xmlns="">
          <p:pic>
            <p:nvPicPr>
              <p:cNvPr id="10" name="Ink 9"/>
              <p:cNvPicPr/>
              <p:nvPr/>
            </p:nvPicPr>
            <p:blipFill>
              <a:blip r:embed="rId8"/>
              <a:stretch>
                <a:fillRect/>
              </a:stretch>
            </p:blipFill>
            <p:spPr>
              <a:xfrm>
                <a:off x="7879365" y="5591520"/>
                <a:ext cx="514080" cy="339120"/>
              </a:xfrm>
              <a:prstGeom prst="rect">
                <a:avLst/>
              </a:prstGeom>
            </p:spPr>
          </p:pic>
        </mc:Fallback>
      </mc:AlternateContent>
    </p:spTree>
    <p:extLst>
      <p:ext uri="{BB962C8B-B14F-4D97-AF65-F5344CB8AC3E}">
        <p14:creationId xmlns:p14="http://schemas.microsoft.com/office/powerpoint/2010/main" val="40635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0"/>
            <a:ext cx="7134225" cy="6370975"/>
          </a:xfrm>
          <a:prstGeom prst="rect">
            <a:avLst/>
          </a:prstGeom>
          <a:noFill/>
        </p:spPr>
        <p:txBody>
          <a:bodyPr wrap="square" rtlCol="0">
            <a:spAutoFit/>
          </a:bodyPr>
          <a:lstStyle/>
          <a:p>
            <a:r>
              <a:rPr lang="en-US" sz="2400" dirty="0" smtClean="0">
                <a:latin typeface="+mj-lt"/>
              </a:rPr>
              <a:t>“Hear, O heavens, and give ear, O earth: for the LORD hath spoken, I have nourished and brought up the children [of the nation of Israel], and they have rebelled against me.  The ox knoweth his owner, and the donkey his master’s crib: but Israel doth not know, my people doth not consider.  A sinful nation, a people laden with iniquity, a seed of evildoers… corrupters: </a:t>
            </a:r>
            <a:r>
              <a:rPr lang="en-US" sz="2400" b="1" u="sng" dirty="0" smtClean="0">
                <a:latin typeface="+mj-lt"/>
              </a:rPr>
              <a:t>they have forsaken the LORD, they have provoked the Holy One</a:t>
            </a:r>
          </a:p>
          <a:p>
            <a:r>
              <a:rPr lang="en-US" sz="2400" b="1" u="sng" dirty="0" smtClean="0">
                <a:latin typeface="+mj-lt"/>
              </a:rPr>
              <a:t>of Israel unto anger, they have gone away backward</a:t>
            </a:r>
            <a:r>
              <a:rPr lang="en-US" sz="2400" dirty="0" smtClean="0">
                <a:latin typeface="+mj-lt"/>
              </a:rPr>
              <a:t>” </a:t>
            </a:r>
          </a:p>
          <a:p>
            <a:r>
              <a:rPr lang="en-US" sz="2400" dirty="0" smtClean="0">
                <a:latin typeface="+mj-lt"/>
              </a:rPr>
              <a:t>(1:2-4).</a:t>
            </a:r>
          </a:p>
          <a:p>
            <a:r>
              <a:rPr lang="en-US" sz="2400" dirty="0" smtClean="0">
                <a:latin typeface="+mj-lt"/>
              </a:rPr>
              <a:t>Although God had called Isaiah to prophesy against the </a:t>
            </a:r>
            <a:r>
              <a:rPr lang="en-US" sz="2400" i="1" dirty="0" smtClean="0">
                <a:latin typeface="+mj-lt"/>
              </a:rPr>
              <a:t>southern</a:t>
            </a:r>
            <a:r>
              <a:rPr lang="en-US" sz="2400" dirty="0" smtClean="0">
                <a:latin typeface="+mj-lt"/>
              </a:rPr>
              <a:t> kingdom, His rebuke was against </a:t>
            </a:r>
            <a:r>
              <a:rPr lang="en-US" sz="2400" i="1" dirty="0" smtClean="0">
                <a:latin typeface="+mj-lt"/>
              </a:rPr>
              <a:t>all Israel</a:t>
            </a:r>
            <a:r>
              <a:rPr lang="en-US" sz="2400" dirty="0" smtClean="0">
                <a:latin typeface="+mj-lt"/>
              </a:rPr>
              <a:t>, </a:t>
            </a:r>
          </a:p>
          <a:p>
            <a:r>
              <a:rPr lang="en-US" sz="2400" dirty="0" smtClean="0">
                <a:latin typeface="+mj-lt"/>
              </a:rPr>
              <a:t>but few would heed.  From the time Isaiah began, in </a:t>
            </a:r>
          </a:p>
          <a:p>
            <a:r>
              <a:rPr lang="en-US" sz="2400" dirty="0" smtClean="0">
                <a:latin typeface="+mj-lt"/>
              </a:rPr>
              <a:t>40-years the northern kingdom [Israel] would fall to the Assyrian invasion [722 B.C.]; the southern kingdom [Judah] would hold out 175-years [586 B.C.] before its conquering by King Nebuchadnezzar of Babylon. </a:t>
            </a:r>
            <a:endParaRPr lang="en-US" sz="2400" dirty="0">
              <a:latin typeface="+mj-lt"/>
            </a:endParaRPr>
          </a:p>
        </p:txBody>
      </p:sp>
      <p:pic>
        <p:nvPicPr>
          <p:cNvPr id="3" name="Picture 2" descr="File:Tissot &lt;strong&gt;Isaiah&lt;/strong&gt;.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251" y="0"/>
            <a:ext cx="4857750" cy="6001643"/>
          </a:xfrm>
          <a:prstGeom prst="rect">
            <a:avLst/>
          </a:prstGeom>
        </p:spPr>
      </p:pic>
    </p:spTree>
    <p:extLst>
      <p:ext uri="{BB962C8B-B14F-4D97-AF65-F5344CB8AC3E}">
        <p14:creationId xmlns:p14="http://schemas.microsoft.com/office/powerpoint/2010/main" val="388489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 y="0"/>
            <a:ext cx="7448552" cy="6494085"/>
          </a:xfrm>
          <a:prstGeom prst="rect">
            <a:avLst/>
          </a:prstGeom>
          <a:noFill/>
        </p:spPr>
        <p:txBody>
          <a:bodyPr wrap="square" rtlCol="0">
            <a:spAutoFit/>
          </a:bodyPr>
          <a:lstStyle/>
          <a:p>
            <a:r>
              <a:rPr lang="en-US" sz="2400" dirty="0" smtClean="0">
                <a:latin typeface="+mj-lt"/>
              </a:rPr>
              <a:t>“Except the LORD of hosts had left unto us a </a:t>
            </a:r>
            <a:r>
              <a:rPr lang="en-US" sz="2400" b="1" u="sng" dirty="0" smtClean="0">
                <a:latin typeface="+mj-lt"/>
              </a:rPr>
              <a:t>very small remnant</a:t>
            </a:r>
            <a:r>
              <a:rPr lang="en-US" sz="2400" dirty="0" smtClean="0">
                <a:latin typeface="+mj-lt"/>
              </a:rPr>
              <a:t>, we should have been as Sodom… Gomorrah.  Hear the word of the LORD, ye rulers of Sodom; give ear unto the law of our God, ye people of Gomorrah” (1:9,10).</a:t>
            </a:r>
          </a:p>
          <a:p>
            <a:r>
              <a:rPr lang="en-US" sz="2400" dirty="0" smtClean="0">
                <a:latin typeface="+mj-lt"/>
              </a:rPr>
              <a:t>At the time of Isaiah [760 B.C.] the overwhelming majority of both Jewish rulers and the people had broken the Law </a:t>
            </a:r>
          </a:p>
          <a:p>
            <a:r>
              <a:rPr lang="en-US" sz="2400" dirty="0" smtClean="0">
                <a:latin typeface="+mj-lt"/>
              </a:rPr>
              <a:t>of Moses and its </a:t>
            </a:r>
            <a:r>
              <a:rPr lang="en-US" sz="2400" dirty="0">
                <a:latin typeface="+mj-lt"/>
              </a:rPr>
              <a:t>F</a:t>
            </a:r>
            <a:r>
              <a:rPr lang="en-US" sz="2400" dirty="0" smtClean="0">
                <a:latin typeface="+mj-lt"/>
              </a:rPr>
              <a:t>irst Commandment, </a:t>
            </a:r>
            <a:r>
              <a:rPr lang="en-US" sz="2400" b="1" dirty="0">
                <a:latin typeface="+mj-lt"/>
              </a:rPr>
              <a:t>“</a:t>
            </a:r>
            <a:r>
              <a:rPr lang="en-US" sz="2400" b="1" u="sng" dirty="0">
                <a:latin typeface="+mj-lt"/>
              </a:rPr>
              <a:t>Thou shalt </a:t>
            </a:r>
            <a:r>
              <a:rPr lang="en-US" sz="2400" b="1" u="sng" dirty="0" smtClean="0">
                <a:latin typeface="+mj-lt"/>
              </a:rPr>
              <a:t>have</a:t>
            </a:r>
          </a:p>
          <a:p>
            <a:r>
              <a:rPr lang="en-US" sz="2400" b="1" u="sng" dirty="0" smtClean="0">
                <a:latin typeface="+mj-lt"/>
              </a:rPr>
              <a:t>not </a:t>
            </a:r>
            <a:r>
              <a:rPr lang="en-US" sz="2400" b="1" u="sng" dirty="0">
                <a:latin typeface="+mj-lt"/>
              </a:rPr>
              <a:t>other gods before me</a:t>
            </a:r>
            <a:r>
              <a:rPr lang="en-US" sz="2400" b="1" dirty="0">
                <a:latin typeface="+mj-lt"/>
              </a:rPr>
              <a:t>” </a:t>
            </a:r>
            <a:r>
              <a:rPr lang="en-US" sz="2400" dirty="0">
                <a:latin typeface="+mj-lt"/>
              </a:rPr>
              <a:t>(Exo. 20:3</a:t>
            </a:r>
            <a:r>
              <a:rPr lang="en-US" sz="2400" dirty="0" smtClean="0">
                <a:latin typeface="+mj-lt"/>
              </a:rPr>
              <a:t>). Only a very small remnant hadn’t—God had promised Solomon [at the dedication of the temple] what His judgment would be </a:t>
            </a:r>
          </a:p>
          <a:p>
            <a:r>
              <a:rPr lang="en-US" sz="2400" dirty="0" smtClean="0">
                <a:latin typeface="+mj-lt"/>
              </a:rPr>
              <a:t>for their disobedience –</a:t>
            </a:r>
          </a:p>
          <a:p>
            <a:endParaRPr lang="en-US" sz="800" dirty="0" smtClean="0">
              <a:latin typeface="+mj-lt"/>
            </a:endParaRPr>
          </a:p>
          <a:p>
            <a:r>
              <a:rPr lang="en-US" sz="2400" b="1" dirty="0" smtClean="0">
                <a:latin typeface="+mj-lt"/>
              </a:rPr>
              <a:t>“But if ye shall at all turn from following me, ye or your children, and will not keep my commandments… but go </a:t>
            </a:r>
          </a:p>
          <a:p>
            <a:r>
              <a:rPr lang="en-US" sz="2400" b="1" dirty="0" smtClean="0">
                <a:latin typeface="+mj-lt"/>
              </a:rPr>
              <a:t>and serve other gods, and worship them: </a:t>
            </a:r>
            <a:r>
              <a:rPr lang="en-US" sz="2400" b="1" u="sng" dirty="0" smtClean="0">
                <a:latin typeface="+mj-lt"/>
              </a:rPr>
              <a:t>Then will I cut</a:t>
            </a:r>
          </a:p>
          <a:p>
            <a:r>
              <a:rPr lang="en-US" sz="2400" b="1" u="sng" dirty="0" smtClean="0">
                <a:latin typeface="+mj-lt"/>
              </a:rPr>
              <a:t>off Israel out of the land which I have given them</a:t>
            </a:r>
            <a:r>
              <a:rPr lang="en-US" sz="2400" dirty="0" smtClean="0">
                <a:latin typeface="+mj-lt"/>
              </a:rPr>
              <a:t>…” </a:t>
            </a:r>
          </a:p>
          <a:p>
            <a:r>
              <a:rPr lang="en-US" sz="2400" dirty="0" smtClean="0">
                <a:latin typeface="+mj-lt"/>
              </a:rPr>
              <a:t>(1Kg. 9:6,7).</a:t>
            </a:r>
          </a:p>
          <a:p>
            <a:r>
              <a:rPr lang="en-US" sz="2400" dirty="0" smtClean="0">
                <a:latin typeface="+mj-lt"/>
              </a:rPr>
              <a:t>If Israel would not heed, God would drive them off His land. </a:t>
            </a:r>
            <a:endParaRPr lang="en-US" sz="2400" dirty="0">
              <a:latin typeface="+mj-lt"/>
            </a:endParaRPr>
          </a:p>
        </p:txBody>
      </p:sp>
      <p:pic>
        <p:nvPicPr>
          <p:cNvPr id="6" name="Picture 5" descr="Refreshment in Refuge: Ten &lt;strong&gt;commandments&lt;/strong&gt; to lose &lt;strong&gt;the first&lt;/strong&g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750" y="-1"/>
            <a:ext cx="4667250" cy="6494085"/>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7591425" y="994530"/>
              <a:ext cx="2461680" cy="1021320"/>
            </p14:xfrm>
          </p:contentPart>
        </mc:Choice>
        <mc:Fallback xmlns="">
          <p:pic>
            <p:nvPicPr>
              <p:cNvPr id="7" name="Ink 6"/>
              <p:cNvPicPr/>
              <p:nvPr/>
            </p:nvPicPr>
            <p:blipFill>
              <a:blip r:embed="rId4"/>
              <a:stretch>
                <a:fillRect/>
              </a:stretch>
            </p:blipFill>
            <p:spPr>
              <a:xfrm>
                <a:off x="7582065" y="985170"/>
                <a:ext cx="2480400" cy="1040040"/>
              </a:xfrm>
              <a:prstGeom prst="rect">
                <a:avLst/>
              </a:prstGeom>
            </p:spPr>
          </p:pic>
        </mc:Fallback>
      </mc:AlternateContent>
    </p:spTree>
    <p:extLst>
      <p:ext uri="{BB962C8B-B14F-4D97-AF65-F5344CB8AC3E}">
        <p14:creationId xmlns:p14="http://schemas.microsoft.com/office/powerpoint/2010/main" val="401390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500"/>
                                        <p:tgtEl>
                                          <p:spTgt spid="2">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500"/>
                                        <p:tgtEl>
                                          <p:spTgt spid="2">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fade">
                                      <p:cBhvr>
                                        <p:cTn id="35" dur="500"/>
                                        <p:tgtEl>
                                          <p:spTgt spid="2">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10" end="10"/>
                                            </p:txEl>
                                          </p:spTgt>
                                        </p:tgtEl>
                                        <p:attrNameLst>
                                          <p:attrName>style.visibility</p:attrName>
                                        </p:attrNameLst>
                                      </p:cBhvr>
                                      <p:to>
                                        <p:strVal val="visible"/>
                                      </p:to>
                                    </p:set>
                                    <p:animEffect transition="in" filter="fade">
                                      <p:cBhvr>
                                        <p:cTn id="4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675"/>
            <a:ext cx="7029450" cy="6370975"/>
          </a:xfrm>
          <a:prstGeom prst="rect">
            <a:avLst/>
          </a:prstGeom>
          <a:noFill/>
        </p:spPr>
        <p:txBody>
          <a:bodyPr wrap="square" rtlCol="0">
            <a:spAutoFit/>
          </a:bodyPr>
          <a:lstStyle/>
          <a:p>
            <a:r>
              <a:rPr lang="en-US" sz="2400" dirty="0" smtClean="0">
                <a:latin typeface="+mj-lt"/>
              </a:rPr>
              <a:t>“To what purpose is the multitude of your sacrifices unto me?  Saith the Lord: I am full of the burnt-offerings of rams… I delight not in the blood of bullocks, or of lambs… or goats.  When ye come to appear before me… bring no more vain oblations; incense is an abomination unto me; the new moons and Sabbaths… I am weary to bear them.  And when ye spread forth your hands, </a:t>
            </a:r>
            <a:r>
              <a:rPr lang="en-US" sz="2400" b="1" u="sng" dirty="0" smtClean="0">
                <a:latin typeface="+mj-lt"/>
              </a:rPr>
              <a:t>I will hide mine eyes from you: yea, when ye make many prayers, I will not hear</a:t>
            </a:r>
            <a:r>
              <a:rPr lang="en-US" sz="2400" dirty="0" smtClean="0">
                <a:latin typeface="+mj-lt"/>
              </a:rPr>
              <a:t>… Wash you, make you clean: put away the evil of your doings from before mine eyes…” (1:12-16).</a:t>
            </a:r>
          </a:p>
          <a:p>
            <a:r>
              <a:rPr lang="en-US" sz="2400" dirty="0" smtClean="0">
                <a:latin typeface="+mj-lt"/>
              </a:rPr>
              <a:t>The sacrificial worship system, holy days and Sabbaths, that God had given Israel had now become an abomination to Him.  Why?  At the same time they were practicing the Law of Moses they were carrying out the worship of pagan gods.  God was incensed at their hypocrisy!   </a:t>
            </a:r>
            <a:endParaRPr lang="en-US" sz="2400" dirty="0">
              <a:latin typeface="+mj-lt"/>
            </a:endParaRPr>
          </a:p>
        </p:txBody>
      </p:sp>
      <p:pic>
        <p:nvPicPr>
          <p:cNvPr id="3" name="Picture 2" descr="File:Tissot &lt;strong&gt;Isaiah&lt;/strong&gt;.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900" y="0"/>
            <a:ext cx="4991101" cy="6304300"/>
          </a:xfrm>
          <a:prstGeom prst="rect">
            <a:avLst/>
          </a:prstGeom>
        </p:spPr>
      </p:pic>
    </p:spTree>
    <p:extLst>
      <p:ext uri="{BB962C8B-B14F-4D97-AF65-F5344CB8AC3E}">
        <p14:creationId xmlns:p14="http://schemas.microsoft.com/office/powerpoint/2010/main" val="95740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7381876" cy="6263253"/>
          </a:xfrm>
          <a:prstGeom prst="rect">
            <a:avLst/>
          </a:prstGeom>
          <a:noFill/>
        </p:spPr>
        <p:txBody>
          <a:bodyPr wrap="square" rtlCol="0">
            <a:spAutoFit/>
          </a:bodyPr>
          <a:lstStyle/>
          <a:p>
            <a:r>
              <a:rPr lang="en-US" sz="2400" dirty="0" smtClean="0">
                <a:latin typeface="+mj-lt"/>
              </a:rPr>
              <a:t>“If ye be willing and obedient, ye shall eat the good of the land: But if ye refuse and rebel, </a:t>
            </a:r>
            <a:r>
              <a:rPr lang="en-US" sz="2400" b="1" u="sng" dirty="0" smtClean="0">
                <a:latin typeface="+mj-lt"/>
              </a:rPr>
              <a:t>ye shall be devoured with the sword</a:t>
            </a:r>
            <a:r>
              <a:rPr lang="en-US" sz="2400" dirty="0" smtClean="0">
                <a:latin typeface="+mj-lt"/>
              </a:rPr>
              <a:t>… the LORD hath spoken it” (1:19,20).</a:t>
            </a:r>
          </a:p>
          <a:p>
            <a:r>
              <a:rPr lang="en-US" sz="2400" dirty="0" smtClean="0">
                <a:latin typeface="+mj-lt"/>
              </a:rPr>
              <a:t>The message Isaiah delivered was clear—Israel STOP your pagan worship of the false gods of the Canaanites and come back to a right relationship with Him, </a:t>
            </a:r>
            <a:r>
              <a:rPr lang="en-US" sz="2400" i="1" dirty="0" smtClean="0">
                <a:latin typeface="+mj-lt"/>
              </a:rPr>
              <a:t>OR ELSE! </a:t>
            </a:r>
          </a:p>
          <a:p>
            <a:endParaRPr lang="en-US" sz="800" b="1" dirty="0" smtClean="0">
              <a:latin typeface="+mj-lt"/>
            </a:endParaRPr>
          </a:p>
          <a:p>
            <a:r>
              <a:rPr lang="en-US" sz="2400" b="1" dirty="0" smtClean="0">
                <a:latin typeface="+mj-lt"/>
              </a:rPr>
              <a:t>ISRAEL’S LATTER DAYS</a:t>
            </a:r>
          </a:p>
          <a:p>
            <a:r>
              <a:rPr lang="en-US" sz="2400" dirty="0" smtClean="0">
                <a:latin typeface="+mj-lt"/>
              </a:rPr>
              <a:t>After his strong warning against the nation of Israel, the prophet lapsed into a time of prophesy, which he did </a:t>
            </a:r>
          </a:p>
          <a:p>
            <a:r>
              <a:rPr lang="en-US" sz="2400" dirty="0" smtClean="0">
                <a:latin typeface="+mj-lt"/>
              </a:rPr>
              <a:t>often in his writings –</a:t>
            </a:r>
          </a:p>
          <a:p>
            <a:endParaRPr lang="en-US" sz="900" dirty="0" smtClean="0">
              <a:latin typeface="+mj-lt"/>
            </a:endParaRPr>
          </a:p>
          <a:p>
            <a:r>
              <a:rPr lang="en-US" sz="2400" dirty="0" smtClean="0">
                <a:latin typeface="+mj-lt"/>
              </a:rPr>
              <a:t>“And it shall come to pass in the </a:t>
            </a:r>
            <a:r>
              <a:rPr lang="en-US" sz="2400" b="1" u="sng" dirty="0" smtClean="0">
                <a:latin typeface="+mj-lt"/>
              </a:rPr>
              <a:t>last days</a:t>
            </a:r>
            <a:r>
              <a:rPr lang="en-US" sz="2400" dirty="0" smtClean="0">
                <a:latin typeface="+mj-lt"/>
              </a:rPr>
              <a:t>, that the [kingdom] of the LORD’S house shall be established in the top of the mountains [Jerusalem]… and all [Gentile] nations shall flow into it.  And many people… let us go up… </a:t>
            </a:r>
            <a:r>
              <a:rPr lang="en-US" sz="2400" b="1" u="sng" dirty="0" smtClean="0">
                <a:latin typeface="+mj-lt"/>
              </a:rPr>
              <a:t>to the house of the God of Jacob</a:t>
            </a:r>
            <a:r>
              <a:rPr lang="en-US" sz="2400" dirty="0" smtClean="0">
                <a:latin typeface="+mj-lt"/>
              </a:rPr>
              <a:t>…” (2:2,3).</a:t>
            </a:r>
          </a:p>
          <a:p>
            <a:r>
              <a:rPr lang="en-US" sz="2400" dirty="0" smtClean="0">
                <a:latin typeface="+mj-lt"/>
              </a:rPr>
              <a:t>Kingdom blessings on Israel and Gentiles who obeyed God. </a:t>
            </a:r>
            <a:endParaRPr lang="en-US" sz="2400" dirty="0">
              <a:latin typeface="+mj-lt"/>
            </a:endParaRPr>
          </a:p>
        </p:txBody>
      </p:sp>
      <p:pic>
        <p:nvPicPr>
          <p:cNvPr id="4" name="Picture 3" descr="File:&lt;strong&gt;Tribulation&lt;/strong&gt; views.svg - Wikipedia"/>
          <p:cNvPicPr>
            <a:picLocks noChangeAspect="1"/>
          </p:cNvPicPr>
          <p:nvPr/>
        </p:nvPicPr>
        <p:blipFill rotWithShape="1">
          <a:blip r:embed="rId2">
            <a:extLst>
              <a:ext uri="{28A0092B-C50C-407E-A947-70E740481C1C}">
                <a14:useLocalDpi xmlns:a14="http://schemas.microsoft.com/office/drawing/2010/main" val="0"/>
              </a:ext>
            </a:extLst>
          </a:blip>
          <a:srcRect l="26270" t="4444" b="65278"/>
          <a:stretch/>
        </p:blipFill>
        <p:spPr>
          <a:xfrm>
            <a:off x="7381875" y="0"/>
            <a:ext cx="4743449" cy="6263253"/>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9120960" y="4221360"/>
              <a:ext cx="1631160" cy="671040"/>
            </p14:xfrm>
          </p:contentPart>
        </mc:Choice>
        <mc:Fallback xmlns="">
          <p:pic>
            <p:nvPicPr>
              <p:cNvPr id="3" name="Ink 2"/>
              <p:cNvPicPr/>
              <p:nvPr/>
            </p:nvPicPr>
            <p:blipFill>
              <a:blip r:embed="rId4"/>
              <a:stretch>
                <a:fillRect/>
              </a:stretch>
            </p:blipFill>
            <p:spPr>
              <a:xfrm>
                <a:off x="9111600" y="4212000"/>
                <a:ext cx="1649880" cy="689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8397360" y="640080"/>
              <a:ext cx="1387080" cy="701280"/>
            </p14:xfrm>
          </p:contentPart>
        </mc:Choice>
        <mc:Fallback xmlns="">
          <p:pic>
            <p:nvPicPr>
              <p:cNvPr id="8" name="Ink 7"/>
              <p:cNvPicPr/>
              <p:nvPr/>
            </p:nvPicPr>
            <p:blipFill>
              <a:blip r:embed="rId6"/>
              <a:stretch>
                <a:fillRect/>
              </a:stretch>
            </p:blipFill>
            <p:spPr>
              <a:xfrm>
                <a:off x="8388000" y="630720"/>
                <a:ext cx="1405800" cy="720000"/>
              </a:xfrm>
              <a:prstGeom prst="rect">
                <a:avLst/>
              </a:prstGeom>
            </p:spPr>
          </p:pic>
        </mc:Fallback>
      </mc:AlternateContent>
    </p:spTree>
    <p:extLst>
      <p:ext uri="{BB962C8B-B14F-4D97-AF65-F5344CB8AC3E}">
        <p14:creationId xmlns:p14="http://schemas.microsoft.com/office/powerpoint/2010/main" val="287618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500"/>
                                        <p:tgtEl>
                                          <p:spTgt spid="2">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fade">
                                      <p:cBhvr>
                                        <p:cTn id="3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7210426" cy="6494085"/>
          </a:xfrm>
          <a:prstGeom prst="rect">
            <a:avLst/>
          </a:prstGeom>
          <a:noFill/>
        </p:spPr>
        <p:txBody>
          <a:bodyPr wrap="square" rtlCol="0">
            <a:spAutoFit/>
          </a:bodyPr>
          <a:lstStyle/>
          <a:p>
            <a:r>
              <a:rPr lang="en-US" sz="2400" dirty="0" smtClean="0">
                <a:latin typeface="+mj-lt"/>
              </a:rPr>
              <a:t>Before Israel can receive her future kingdom blessings from God during the Millennium [1,000-years], she </a:t>
            </a:r>
          </a:p>
          <a:p>
            <a:r>
              <a:rPr lang="en-US" sz="2400" dirty="0" smtClean="0">
                <a:latin typeface="+mj-lt"/>
              </a:rPr>
              <a:t>must go through a period of chastisement [7-years of tribulation] for her past sins –</a:t>
            </a:r>
          </a:p>
          <a:p>
            <a:endParaRPr lang="en-US" sz="800" dirty="0" smtClean="0">
              <a:latin typeface="+mj-lt"/>
            </a:endParaRPr>
          </a:p>
          <a:p>
            <a:r>
              <a:rPr lang="en-US" sz="2400" dirty="0" smtClean="0">
                <a:latin typeface="+mj-lt"/>
              </a:rPr>
              <a:t>“For the </a:t>
            </a:r>
            <a:r>
              <a:rPr lang="en-US" sz="2400" b="1" dirty="0" smtClean="0">
                <a:latin typeface="+mj-lt"/>
              </a:rPr>
              <a:t>day of the LORD </a:t>
            </a:r>
            <a:r>
              <a:rPr lang="en-US" sz="2400" dirty="0" smtClean="0">
                <a:latin typeface="+mj-lt"/>
              </a:rPr>
              <a:t>of hosts shall be upon every one that is proud and lofty, and upon every one that is lifted up; and he shall be brought low (2:12)… And the idols he shall utterly abolish.  </a:t>
            </a:r>
            <a:r>
              <a:rPr lang="en-US" sz="2400" b="1" u="sng" dirty="0" smtClean="0">
                <a:latin typeface="+mj-lt"/>
              </a:rPr>
              <a:t>And they shall go into the holes of the rocks, and into the caves of the earth, for fear of the LORD, and for the glory of his majesty, when he ariseth to shake terribly the earth </a:t>
            </a:r>
            <a:r>
              <a:rPr lang="en-US" sz="2400" dirty="0" smtClean="0">
                <a:latin typeface="+mj-lt"/>
              </a:rPr>
              <a:t>(2:18,19)… For Jerusalem is ruined, and Judah is fallen: because their tongue and their doings are against the LORD… Woe unto their soul! ... Woe unto the wicked!... The LORD standeth up to plead… to judge the people…” (3:8-13).</a:t>
            </a:r>
          </a:p>
          <a:p>
            <a:r>
              <a:rPr lang="en-US" sz="2400" i="1" dirty="0" smtClean="0">
                <a:latin typeface="+mj-lt"/>
              </a:rPr>
              <a:t>God will show no mercy on those who reject Him</a:t>
            </a:r>
            <a:r>
              <a:rPr lang="en-US" sz="2400" i="1" dirty="0">
                <a:latin typeface="+mj-lt"/>
              </a:rPr>
              <a:t> </a:t>
            </a:r>
            <a:r>
              <a:rPr lang="en-US" sz="2400" i="1" dirty="0" smtClean="0">
                <a:latin typeface="+mj-lt"/>
              </a:rPr>
              <a:t>at that time. </a:t>
            </a:r>
            <a:endParaRPr lang="en-US" sz="2400" i="1" dirty="0">
              <a:latin typeface="+mj-lt"/>
            </a:endParaRPr>
          </a:p>
        </p:txBody>
      </p:sp>
      <p:pic>
        <p:nvPicPr>
          <p:cNvPr id="5" name="Picture 4" descr="File:&lt;strong&gt;Tribulation&lt;/strong&gt; views.svg - Wikipedia"/>
          <p:cNvPicPr>
            <a:picLocks noChangeAspect="1"/>
          </p:cNvPicPr>
          <p:nvPr/>
        </p:nvPicPr>
        <p:blipFill rotWithShape="1">
          <a:blip r:embed="rId2">
            <a:extLst>
              <a:ext uri="{28A0092B-C50C-407E-A947-70E740481C1C}">
                <a14:useLocalDpi xmlns:a14="http://schemas.microsoft.com/office/drawing/2010/main" val="0"/>
              </a:ext>
            </a:extLst>
          </a:blip>
          <a:srcRect l="26270" t="4444" b="65278"/>
          <a:stretch/>
        </p:blipFill>
        <p:spPr>
          <a:xfrm>
            <a:off x="7381875" y="0"/>
            <a:ext cx="4743449" cy="6263253"/>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8061840" y="4998600"/>
              <a:ext cx="1036800" cy="617760"/>
            </p14:xfrm>
          </p:contentPart>
        </mc:Choice>
        <mc:Fallback xmlns="">
          <p:pic>
            <p:nvPicPr>
              <p:cNvPr id="3" name="Ink 2"/>
              <p:cNvPicPr/>
              <p:nvPr/>
            </p:nvPicPr>
            <p:blipFill>
              <a:blip r:embed="rId4"/>
              <a:stretch>
                <a:fillRect/>
              </a:stretch>
            </p:blipFill>
            <p:spPr>
              <a:xfrm>
                <a:off x="8052480" y="4989240"/>
                <a:ext cx="1055520" cy="636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8305920" y="617400"/>
              <a:ext cx="1501200" cy="586800"/>
            </p14:xfrm>
          </p:contentPart>
        </mc:Choice>
        <mc:Fallback xmlns="">
          <p:pic>
            <p:nvPicPr>
              <p:cNvPr id="4" name="Ink 3"/>
              <p:cNvPicPr/>
              <p:nvPr/>
            </p:nvPicPr>
            <p:blipFill>
              <a:blip r:embed="rId6"/>
              <a:stretch>
                <a:fillRect/>
              </a:stretch>
            </p:blipFill>
            <p:spPr>
              <a:xfrm>
                <a:off x="8296560" y="608040"/>
                <a:ext cx="1519920" cy="605520"/>
              </a:xfrm>
              <a:prstGeom prst="rect">
                <a:avLst/>
              </a:prstGeom>
            </p:spPr>
          </p:pic>
        </mc:Fallback>
      </mc:AlternateContent>
    </p:spTree>
    <p:extLst>
      <p:ext uri="{BB962C8B-B14F-4D97-AF65-F5344CB8AC3E}">
        <p14:creationId xmlns:p14="http://schemas.microsoft.com/office/powerpoint/2010/main" val="223032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6515100" cy="6370975"/>
          </a:xfrm>
          <a:prstGeom prst="rect">
            <a:avLst/>
          </a:prstGeom>
          <a:noFill/>
        </p:spPr>
        <p:txBody>
          <a:bodyPr wrap="square" rtlCol="0">
            <a:spAutoFit/>
          </a:bodyPr>
          <a:lstStyle/>
          <a:p>
            <a:r>
              <a:rPr lang="en-US" sz="2400" b="1" dirty="0" smtClean="0">
                <a:latin typeface="+mj-lt"/>
              </a:rPr>
              <a:t>ISAIAH’S CALL TO MINISTRY</a:t>
            </a:r>
          </a:p>
          <a:p>
            <a:r>
              <a:rPr lang="en-US" sz="2400" dirty="0" smtClean="0">
                <a:latin typeface="+mj-lt"/>
              </a:rPr>
              <a:t>“In the year that king Uzziah died I saw also the LORD sitting upon a throne, high and lifted up, and his train filled the temple.  Above it stood the seraphims… And one cried unto another, and said, Holy, holy, holy, is the LORD of hosts: the whole earth is full of his glory… Then said I, Woe is me! For I am undone; because I am a man of unclean lips, and I dwell in the midst of a people of unclean lips: for mine eyes have seen the King, the LORD of hosts… one of the seraphims… a live coal… touched thy lips… </a:t>
            </a:r>
            <a:r>
              <a:rPr lang="en-US" sz="2400" b="1" u="sng" dirty="0" smtClean="0">
                <a:latin typeface="+mj-lt"/>
              </a:rPr>
              <a:t>thine iniquity is taken away</a:t>
            </a:r>
            <a:r>
              <a:rPr lang="en-US" sz="2400" dirty="0" smtClean="0">
                <a:latin typeface="+mj-lt"/>
              </a:rPr>
              <a:t>…” (6:5-7).</a:t>
            </a:r>
          </a:p>
          <a:p>
            <a:r>
              <a:rPr lang="en-US" sz="2400" dirty="0" smtClean="0">
                <a:latin typeface="+mj-lt"/>
              </a:rPr>
              <a:t>Isaiah had a vision of Christ in the Most Holy Place.</a:t>
            </a:r>
          </a:p>
          <a:p>
            <a:r>
              <a:rPr lang="en-US" sz="2400" dirty="0" smtClean="0">
                <a:latin typeface="+mj-lt"/>
              </a:rPr>
              <a:t>In comparison to Christ’s holiness, Isaiah identified</a:t>
            </a:r>
          </a:p>
          <a:p>
            <a:r>
              <a:rPr lang="en-US" sz="2400" dirty="0" smtClean="0">
                <a:latin typeface="+mj-lt"/>
              </a:rPr>
              <a:t>himself with the sinfulness of Israel, but he received the cleansing of sin by fire, which the nation sorely needed.  </a:t>
            </a:r>
            <a:r>
              <a:rPr lang="en-US" sz="2400" i="1" dirty="0" smtClean="0">
                <a:latin typeface="+mj-lt"/>
              </a:rPr>
              <a:t>All in preparation of his ministry to Judah</a:t>
            </a:r>
            <a:r>
              <a:rPr lang="en-US" sz="2400" dirty="0" smtClean="0">
                <a:latin typeface="+mj-lt"/>
              </a:rPr>
              <a:t>. </a:t>
            </a:r>
          </a:p>
        </p:txBody>
      </p:sp>
      <p:pic>
        <p:nvPicPr>
          <p:cNvPr id="3" name="Picture 2" descr="&quot;GRAN-GLOSARIO ESPIRITUAL Y METAFISICO-Parte 2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0729" y="-1"/>
            <a:ext cx="5601272" cy="6294775"/>
          </a:xfrm>
          <a:prstGeom prst="rect">
            <a:avLst/>
          </a:prstGeom>
        </p:spPr>
      </p:pic>
      <p:pic>
        <p:nvPicPr>
          <p:cNvPr id="4" name="Picture 3" descr="The Prophet &lt;strong&gt;Isaiah&lt;/strong&gt; Chosen By God - GroundRepo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0728" y="0"/>
            <a:ext cx="5601271" cy="6294774"/>
          </a:xfrm>
          <a:prstGeom prst="rect">
            <a:avLst/>
          </a:prstGeom>
        </p:spPr>
      </p:pic>
    </p:spTree>
    <p:extLst>
      <p:ext uri="{BB962C8B-B14F-4D97-AF65-F5344CB8AC3E}">
        <p14:creationId xmlns:p14="http://schemas.microsoft.com/office/powerpoint/2010/main" val="156757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le:Genealogy of the &lt;strong&gt;kings&lt;/strong&gt; of Israel and Judah.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7075" y="-1"/>
            <a:ext cx="5114924" cy="6858001"/>
          </a:xfrm>
          <a:prstGeom prst="rect">
            <a:avLst/>
          </a:prstGeom>
        </p:spPr>
      </p:pic>
      <p:sp>
        <p:nvSpPr>
          <p:cNvPr id="4" name="TextBox 3"/>
          <p:cNvSpPr txBox="1"/>
          <p:nvPr/>
        </p:nvSpPr>
        <p:spPr>
          <a:xfrm>
            <a:off x="0" y="-95250"/>
            <a:ext cx="6543675" cy="6370975"/>
          </a:xfrm>
          <a:prstGeom prst="rect">
            <a:avLst/>
          </a:prstGeom>
          <a:noFill/>
        </p:spPr>
        <p:txBody>
          <a:bodyPr wrap="square" rtlCol="0">
            <a:spAutoFit/>
          </a:bodyPr>
          <a:lstStyle/>
          <a:p>
            <a:r>
              <a:rPr lang="en-US" sz="2400" b="1" dirty="0" smtClean="0">
                <a:latin typeface="+mj-lt"/>
              </a:rPr>
              <a:t>A SIGN IS GIVEN</a:t>
            </a:r>
          </a:p>
          <a:p>
            <a:r>
              <a:rPr lang="en-US" sz="2400" dirty="0" smtClean="0">
                <a:latin typeface="+mj-lt"/>
              </a:rPr>
              <a:t>“And it came to pass in the days of Ahaz the son of Jotham, the son of Uzziah, king of Judah, that Rezin the king of Syria, and Pekah, king of Israel went up toward Jerusalem to war against it (7:1)… within [65] years shall Ephraim [northern kingdom] be broken, that it be not a people (7:8)… Moreover the LORD spake again unto Ahaz, saying, Ask thee a sign of the LORD thy God… But Ahaz said, I  will not ask, neither will I [test] the LORD…” (7:1,8-12).</a:t>
            </a:r>
          </a:p>
          <a:p>
            <a:r>
              <a:rPr lang="en-US" sz="2400" dirty="0" smtClean="0">
                <a:latin typeface="+mj-lt"/>
              </a:rPr>
              <a:t>King Pekah [Israel] conspired with King Rezin [Syria] to invade Judah, which worried King Ahaz.  Isaiah told him not to worry that in 65-years the northern kingdom would not even exist.  Ahaz didn’t believe him so Isaiah told Ahaz to ask God for a sign, but he refused believing he was testing God.  </a:t>
            </a:r>
          </a:p>
          <a:p>
            <a:r>
              <a:rPr lang="en-US" sz="2400" dirty="0" smtClean="0">
                <a:latin typeface="+mj-lt"/>
              </a:rPr>
              <a:t>What does this have to do with the birth of Christ? </a:t>
            </a:r>
            <a:endParaRPr lang="en-US" sz="2400" dirty="0">
              <a:latin typeface="+mj-lt"/>
            </a:endParaRP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1079360" y="4808160"/>
              <a:ext cx="473040" cy="190800"/>
            </p14:xfrm>
          </p:contentPart>
        </mc:Choice>
        <mc:Fallback xmlns="">
          <p:pic>
            <p:nvPicPr>
              <p:cNvPr id="5" name="Ink 4"/>
              <p:cNvPicPr/>
              <p:nvPr/>
            </p:nvPicPr>
            <p:blipFill>
              <a:blip r:embed="rId4"/>
              <a:stretch>
                <a:fillRect/>
              </a:stretch>
            </p:blipFill>
            <p:spPr>
              <a:xfrm>
                <a:off x="11070000" y="4798800"/>
                <a:ext cx="4917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8061840" y="5577840"/>
              <a:ext cx="351000" cy="358560"/>
            </p14:xfrm>
          </p:contentPart>
        </mc:Choice>
        <mc:Fallback xmlns="">
          <p:pic>
            <p:nvPicPr>
              <p:cNvPr id="6" name="Ink 5"/>
              <p:cNvPicPr/>
              <p:nvPr/>
            </p:nvPicPr>
            <p:blipFill>
              <a:blip r:embed="rId6"/>
              <a:stretch>
                <a:fillRect/>
              </a:stretch>
            </p:blipFill>
            <p:spPr>
              <a:xfrm>
                <a:off x="8052480" y="5568480"/>
                <a:ext cx="369720" cy="377280"/>
              </a:xfrm>
              <a:prstGeom prst="rect">
                <a:avLst/>
              </a:prstGeom>
            </p:spPr>
          </p:pic>
        </mc:Fallback>
      </mc:AlternateContent>
    </p:spTree>
    <p:extLst>
      <p:ext uri="{BB962C8B-B14F-4D97-AF65-F5344CB8AC3E}">
        <p14:creationId xmlns:p14="http://schemas.microsoft.com/office/powerpoint/2010/main" val="145110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3390</TotalTime>
  <Words>3735</Words>
  <Application>Microsoft Office PowerPoint</Application>
  <PresentationFormat>Widescreen</PresentationFormat>
  <Paragraphs>137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107</cp:revision>
  <dcterms:created xsi:type="dcterms:W3CDTF">2018-06-21T18:37:33Z</dcterms:created>
  <dcterms:modified xsi:type="dcterms:W3CDTF">2019-06-28T13:23:48Z</dcterms:modified>
</cp:coreProperties>
</file>