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91" d="100"/>
          <a:sy n="91" d="100"/>
        </p:scale>
        <p:origin x="4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8T13:11:08.080"/>
    </inkml:context>
    <inkml:brush xml:id="br0">
      <inkml:brushProperty name="width" value="0.05292" units="cm"/>
      <inkml:brushProperty name="height" value="0.05292" units="cm"/>
      <inkml:brushProperty name="color" value="#C00000"/>
    </inkml:brush>
  </inkml:definitions>
  <inkml:trace contextRef="#ctx0" brushRef="#br0">29570 8594 0,'-43'0'297,"1"0"-281,-21 42-16,41-42 16,-41 0-1,21 21 1,-1 0 78,22-21-79,0 0 16,0 0 173,0 0-189,-1 0-15,1 0 16,0 0 46,0 0-30,0 0-17,0 0 16,-1 0-15,1 0-16,0 0 16,0 0 15,21-21-15,-21 21 15,21-21 47,-21 21-78,-1 0 16,1 0-1,0 0 110,0 0-109,0 0-1,0 0 64,-1 0-64,-20 0 1,21 0-1,0 0 17,-22 0 77,22 0-31,0 0-78,0 0 16,0 0-1,0 0 79,21 21 203,-22-21-281,22 21 15,0 1 0,-21-1-15,21 0-1,0 0 17,0 0 30,0 0 16,0 1-62,0-1 0,0 0 30,0 0 1,0 0-31,0 0 31,0 1 0,0 20-16,0-21 0,0 0 32,-21-21-48,21 21-15,0 1 16,0 20 15,0-21-15,0 0-1,0 22 1,0-22 0,0 0 15,0 0 0,-21 0-31,21 0 16,0 1-16,0-1 15,0 0 1,-21 0 78,0 0-94,-1-21 15,22 21-15,-21-21 16,0 0 78,-21 0-79,-1 22-15,22-22 16,-42 0 0,-22 21-1,43-21 1,21 0 0,-1 0-1,1 0 1,-63 21-1,-1 0 1,64-21 0,0 0-1,-1 0 17,1 0 155,21 21 266,-21-21-453,0 0 16,0 0-16,-22 0 15,-20 0 17,42 21-17,-22-21 1,1 22 0,21-22-1,0 0 32,0 0-31,-1 0-1,1 0 1,0 0 15,0 0 0,0 0-15,0 0 15,-1 21-15,1-21 0,0 0-1,0 0 1,0 0-1,0 0-15,-1 0 16,1 0 0,0 0 46,0 0-46,0 0-16,-22 0 15,22 0 1,0 21 0,0-21-1,0 21 1,0-21 62,-1 21-78,1-21 16,0 21-1,0 1 1,0-22 0,0 21-1,21 0 1,0 0 15,-22 21-15,22 1-1,-21 20 1,21-42 0,0 1-1,0-1 1,0 0-1,0 0 1,0 0 0,0 0 15,0 1 0,0-1 0,0 0 1,0 0-1,0 0-15,0 0-1,21-21-15,1 22 16,20-1-1,-21 0 1,-21 0-16,21-21 31,0 0 32,1 0-48,41 0-15,43 0 32,-85 0-17,0 0 48,0 0-48,1 0-15,-1 0 16,0 0-16,21 0 16,1 0-16,-1 0 0,0 0 15,22 0 1,-43 0 109,0 0-125,0 0 16,0 0 93,22 0-109,20 0 16,22 21-1,-43-21 1,1 0 78,-22 0-94,21 0 15,0 0 1,22 0-1,-43 0 1,-21-21 78,21 21-94,0 0 15,22-21 376,-1 21-375,0-21-16,-20 21 15,20 0 1,-21 0 0,0 0 15,0 0-16,1-21 1,-1 21 0,42-22-1,-20 1 1,-22 21 0,0 0 77,21-21-93,-21 21 16,1 0 0,-1 0-1,-21-21 1,21 21 78,0-21-94,0 21 15,0 0 1,1 0 31,20 0-32,-42-21-15,21 21 16,0 0 15,22 0 344,-22 0-375,42-22 16,-63 1 46,21 21-46,1 0 0,20-21-1,43 0 1,-64 0-1,0 21 79,-21-21-78,21 21-16,-21-22 94,0 1-79,21 21 1,-21-21-1,0 0 1,0 0 15,21 0-15,1-1 0,-22 1-1,0 0 1,0 0-1,0 0 1,0 0 15,0-1-15,0 1 0,0 0-1,21 21 1,-21-21-1,0 0 17,0 0-17,0-22 1,42 1 0,-42 21-1,21 0 1,-21-1 15,0 1-15,21 21-1,-21-21 1,0 0 0,0 0-1,0 0 1,0-1-1,0 1 32,0-21-31,0 21 312,43-22-312,-43 22-16,21-42 15,-21 20 1,0 22 0,0 0 15,21 21 0,-21-21-15,0 0-1,21 21 1,-21-21 0,21 21 15,-21-22-31,22 22 15,-1-21 142,0 21-142,-21-21-15,21 21 125,0-21-109,0 21 187,-21-21-140,0 0 108,0-1-108,0 1-32,0 0 110,0 0-110,0 0-15,22 21 124,-22-21-30,0-1 140,0 1-203,0 0-16,-22 21 344,22-21-360,0 0 314</inkml:trace>
</inkml:ink>
</file>

<file path=ppt/ink/ink1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7T11:39:59.956"/>
    </inkml:context>
    <inkml:brush xml:id="br0">
      <inkml:brushProperty name="width" value="0.05292" units="cm"/>
      <inkml:brushProperty name="height" value="0.05292" units="cm"/>
      <inkml:brushProperty name="color" value="#C00000"/>
    </inkml:brush>
  </inkml:definitions>
  <inkml:trace contextRef="#ctx0" brushRef="#br0">28130 10922 0,'-21'0'281,"0"21"-265,-21-21-16,-1 21 16,-84 1-1,64-1 1,42-21-1,0 0 17,21 21-17,-22-21-15,-20 0 16,0 21 0,-1-21-1,22 0 1,0 0-1,-21 0 126,-1 0-141,22 0 16,-21 0 109,0 0-125,-1 0 15,1 0 1,21-21 15,0 21-15,-1 0-1,1-21 1,0 21 0,0-21-1,0 21 1,0 0 0,-22 0-1,43-22 1,-21 22-1,0 0 1,-21 0 0,20 0-1,1-21 1,-21 21 0,0 0-1,20-21 1,1 21-1,0 0 32,0 0-31,0 0 15,0 0-15,21 21-1,-22 0 1,22 22 0,-21-43-1,21 42 1,-21 0 0,21 1-1,0-22 1,-21 0-1,21 0 1,0 22 0,0-1-1,0-21 1,0 21 0,0-20-1,0-1 1,0 0-1,0 0-15,-21 0 0,21 0 16,0 1 0,0 41-1,-21-21 1,21 1 0,0-22-1,0 0 1,0 0-1,0 43 1,0-1 0,-22 1-1,22-43 1,0 21 0,0 1 46,-21-22-46,21 21-16,0 0 15,0 1 1,0-1 0,0 0-1,0 1 1,0-22 343,-21 0-328,21 0-31,0 0 16,0 1 0,0-1-1,0 21 1,0 0 0,21-20-1,-21-1 1,21 0-1,-21 0 1,22 21 0,-1-42-1,0 22 63,0-22-62,0 21 0,0 0-1,22-21 1,-22 0 0,21 0-1,-21 0 1,1 21-1,20-21 1,-21 21 0,0-21-1,43 0 1,-22 0 0,0 0-1,-20 0 16,-1 0-15,21 0 0,43 0-1,-1-42 1,-20 21 0,-22 21-1,-21 0 1,1 0 78,20 0-94,-21 0 15,21 0-15,-42-21 31,22 21-31,-1 0 125,0 0-109,0 0 312,0 0-312,0 0 124,1 0-140,-1-22 16,21 22-16,-21-21 16,0 21 77,1 0 64,-1 0-157,0 0 31,-21-21 63,21 21-94,0-21 15,0 21 1,-21-21 93,0 0-109,0-1 16,22-20 0,-1 42-16,-21-21 15,0 0 16,0 0 48,0-1-79,0-20 15,0-21 1,0 41-16,0 1 15,-21 0 64,21 0-64,-22 0-15,22-22 16,-21 22-16,0-21 31,21 21 63,-21 0-94,0-1 15,21 1-15,0 0 16,0 0 109,0 0-62,0 0-48,0-1-15,0 1 31,0 0-15,0 0 0,0 0 31,0 0-16,0-1-16,0 1 1,0 0 0,21 21 31,-21-21-16,21-21 344,0 20-360,0 1-15,-21 0 16,22 21 0,-22-21 46,0 0-46,0 0-1,0-1 17,21 22-17,-21-42 142,21 42-157,-21-21 31,21 21 16,0 0-32,-21-21 1,21 21-16,22-21 16,-22-1-1,-21 1 1,0 0 15,0 0 16,0 0-31,0 0-1,0-1 1,0 1 93,21 0-93,-21 0 46,0 0-46,0 0 31,0-1-32,0 1 32,0 0 78,0 0-109,0 0 0,0 0 62,0-1-16,-21 22 32,0 0-63,0 0 125,-1 0-156,1 0 16,0 0 437</inkml:trace>
</inkml:ink>
</file>

<file path=ppt/ink/ink1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14T15:39:24.865"/>
    </inkml:context>
    <inkml:brush xml:id="br0">
      <inkml:brushProperty name="width" value="0.05292" units="cm"/>
      <inkml:brushProperty name="height" value="0.05292" units="cm"/>
      <inkml:brushProperty name="color" value="#C00000"/>
    </inkml:brush>
  </inkml:definitions>
  <inkml:trace contextRef="#ctx0" brushRef="#br0">27622 12679 0,'22'0'438,"-1"0"-422,0 0-1,21 0 282,1-21-297,20 0 16,-21 21-16,22-22 15,-22 1 1,22 21 0,-22-21 15,-21 21-16,43-21 17,-1 0-17,22 0 1,-64-1 0,21 22 77,-20 0-93,-1 0 16,0-21 0,21 21 343,1 0-359,-22 0 16,42-21-1,-20 21 1,41-21-1,-20 0 1,-43 21 15,-21-21 63,0-1-78,0 1-16,21 21 281,21-21-281,22 21 16,-22 0-1,1-21 1,-22 21-1,0-21-15,0 21 16,0 0 312,22-43-328,20 22 16,-21 21-16,1 0 31,41-21-15,-41 0-1,20 21 1,-42 0 0,1 0 280,-1-42-280,42 42-16,-20 0 16,20-22-1,1 1 1,20 21 0,22 0-1,-42 0 1,-43 0-1,21-21 1,-21 21-16,-21-21 16,21 21-16,22-21 422,-22 21-422,21-21 15,1-1 1,62 1-1,-20 0 1,-21 0 0,-43 21-1,-21-21 63,21 21 188,-21-21-266,42-1 16,-21 22-1,1 0-15,41 0 16,22 0 0,-43-21-1,-21 21 16,22-21 407,-22 0-422,0 21-16,21 0 15,-21 0 1,1 0-1,-1 0 1,-21-21 78,21 0 140,21 21-218,-21 0-16,1 0 15,-1 0 1,21 0-16,64 0 16,-64 0-1,-21-22-15,22 22 16,-22 0 0,0 0 421,0 0-421,0-21-16,1 21 93,-1 0-61,21 0-17,-21 0 1,0 0 0,1 0 93,-1 0-93,0 0-1,0 0 79,0-21-78,43 21-1,-1 0-15,-20 0 31,-22 0 63,21 0-78,-21 0-1,0 0 17,1 0 93,-22-21 31,0 0-156,0 0 125,0-1-78,0 1-16,0 0 78,0 0-93,0 0 15,0 0 1,0-1-1,0 1-16,0 0 64,0 0-48,0 0 16,0 0 46,0-1-77,-22 22 109,22-21-125,-21 0 156,0 21-140,21-21-16,0 0 125,-21 21-125,0-21 62,0 21 32,-1-22-94,1 22 16,-21 0-1,21 0 1,0 0 15,-1 0-15,1 0 0,0 0-1,0 0 1,0 0-1,-43 0 1,43 0 0,-21 0 156,-1 0-157,22 0 1,0 0-1,-21 0 126,-1 0-141,22 0 16,0 0-1,0 0 1,0 0 109,0 0-109,-1 0-16,1 0 125,-21 0-125,0 0 15,20 0 1,-20 0-1,21 0 1,0 22 93,-22-22-109,1 0 16,0 0-16,21 0 141,-1 0-126,1 0 657,21 21-672,-21-21 16,21 21-1,-21-21 1,-43 21 0,1 0-1,-64 0 1,106-21 0,0 0 46,-1 0-46,1 0-16,0 0 15,0 0 1,0 0 0,-22 0-1,22 0 1,0 0-1,21 22 17,-21-22-1,21 21-15,-42-21-1,20 21 1,1-21-1,0 21 1,0-21 0,0 21-1,-22-21-15,22 0 16,21 21 15,-21-21-31,21 22 31,-42-22-15,21 21 0,-22 0-1,22 0 1,-21 0 0,21-21-1,21 21 1,-22 1-1,1-1 1,0-21 0,21 21-16,-21-21 15,0 0-15,21 21 32,-43-21-17,1 21 1,0 0-1,-1-21 1,1 22-16,21-22 16,-21 0-1,20 0 1,1 0 0,0 21-1,0-21 1,0 0-1,0 0 1,-1 0 406,1 21-406,0-21-16,21 21 15,-42-21 1,21 42-1,-64-42 1,-21 22 0,64-22-16,-1 21 15,22-21-15,-21 0 78,21 21-78,0-21 16,-1 0 0,1 0-1,0 0 1,0 0 0,0 21-1,-22-21 1,22 0-1,-21 0 1,0 21 0,-22-21-1,43 0 1,-21 21 0,-22-21-1,22 0 1,21 22-1,-22-22 17,-20 21-17,-1-21 1,22 0 0,21 0-1,0 0 16,-1 0 563,-20 21-594,0-21 16,-22 21-1,43-21 1,21 21 0,-21-21-1,0 0 1,0 21 0,-22-21-1,1 0 1,21 0-1,0 0 1,-1 0 0,1 0-1,0 0-15,0 0 157,0 0-32,0 0-125,-1 0 15,-20 0 1,21 0-1,0 0 1,0 0 0,-1 22-1,-20-22 1,21 21 0,-21-21-1,20 21 1,-20-21-1,0 21 1,21-21 0,-1 21-1,1-21 17,21 21-1,-21-21-31,0 0 31,21 22-15,-21-22 15,21 21-15,-21-21 15,-1 21-16,1-21 1,0 0-16,-21 0 16,-1 0-1,22 0 1,21 21 0,-21-21-1,0 0 63,-21 0-62,-1 0-16,22 0 16,0 0-1,21 21 95,-21 0-110,0 1 15,-1-1 32,22 0-16,0 0-15,0 21 0,0-20-1,0-1 1,0 0 15,0 0-15,0 0-1,0 0 17,0 1-17,0-1 1,0 0-16,0 0 31,0 0 0,0 0-15,0 1 0,0-1-1,0 0 1,0 0-1,0 0 1,22-21 93,41 0-109,1 0 16,-22 21-16,21-21 16,-41 0-1,-1 0 48,0 0-48,0 0-15,0 0 16,22 0 0,-22 0-1,0-21 1,0 21 93,0 0-109,0 0 16,1 0-16,-1-21 78,0 0-62,0 21-1,0 0 32,0-21 47,43 21-94,-22-21 16,-21-1-1,1 22 110,-22-21 94,21 21-203,21-42-1,-42 21 16,21 21-31,-42 0 922</inkml:trace>
</inkml:ink>
</file>

<file path=ppt/ink/ink1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2:04:19.074"/>
    </inkml:context>
    <inkml:brush xml:id="br0">
      <inkml:brushProperty name="width" value="0.05292" units="cm"/>
      <inkml:brushProperty name="height" value="0.05292" units="cm"/>
      <inkml:brushProperty name="color" value="#C00000"/>
    </inkml:brush>
  </inkml:definitions>
  <inkml:trace contextRef="#ctx0" brushRef="#br0">28194 12721 0,'-21'-21'250,"0"0"-235,-22 0-15,43 0 16,-42-1 0,42 1-1,-21 21 1,21-21 0,0 0-1,0 0-15,0 0 16,0-1-1,0 1 32,0 0-15,0 0-17,0 0 1,0 0-1,0-1 32,0 1-15,0 0-1,0 0-16,0 0 48,0 0-32,-21-1-15,-1 22 15,22-21-31,-21 21 16,0-21-1,0 21 17,21-21-17,-21 0 16,0 21-31,-1 0 16,1 0 78,0 0-79,0 0 1,0 0 0,21-21 15,-21 21 0,-1 0-15,1 0-1,-85 0 1,1 0 0,83-22-1,22 1 1,-21 21 0,0 0-16,0 0 46,0 0-14,-43 0-32,43 0 15,-21 0 1,21 0 125,-22 0-141,22 0 15,0 0 63,0 0-62,-22 0 78,-20 0-94,21 0 15,20 0 1,1 0 0,0 0-16,0 0 15,-21 21 1,20-21-1,-20 22 1,21-1 0,0 21 15,0-42-31,21 21 31,0 0 0,-22 1 1,22-1-17,0 0 17,0 0-1,0 21-16,0-20 1,0-1 0,0 21-1,0-21 1,0 0 0,0 1-1,-21-1 1,21 0-1,0 0 1,0 0 0,0 0-1,0 1 1,0-1 15,0 0 0,0 0-31,0 0 16,0 0 0,0 1-1,0-1 1,0 0 31,-21-21-32,21 21-15,0 21 16,0-20 0,0-1-1,0 0 1,0 0 62,-21-21-62,21 21-16,0 0 109,0 1-109,0-1 16,0 0-1,0 0 79,0 0-94,0 0 16,0 22-1,0-22 79,0 0-78,0 0 93,21 0-78,-21 1-15,21-1-16,-21 0 109,21-21-93,-21 21 0,0 0 77,22 22 1,-1-22-78,-21 0-1,0 0 17,0 0 93,0 0-79,0 1-14,0-1-17,0 0 1,0 0 0,0 0-1,0 0 95,21 1-95,-21-1 1,0 0-1,21-21 1,0 0 62,0 21-62,1-21-1,-1 0 17,-21 21 15,21-21-16,0 0-31,0 21 15,0-21 17,-21 22-1,22-22-15,20 0-1,0 0 1,1 21-16,-22-21 15,21 0 1,-21 0 62,22 0-78,20 21 16,-21-21-16,1 0 15,-22 0-15,0 0 188,0 0-157,22 21-15,-22-21-1,21 0-15,43 21 16,-22-21-16,-20 0 16,-1 0 15,0 0 110,-21 0-126,22 0 95,20 0-110,-20 0 15,-1 0-15,-21 0 110,21 0-95,-42-21-15,43 21 16,-22 0-1,-21-21-15,21 21 141,0 0-141,-21-21 16,0 0-16,0-1 47,0 1-16,0 0-16,0 0 17,0 0-32,0 0 31,0-1 0,0 1-31,0 0 16,21 21-1,-21-21 1,0 0-16,0 0 16,0-1-1,0 1 1,0-21 0,0 0-1,0-1 1,0 1-1,0 21 1,0 0 0,0-1-1,0 1 1,0 0 0,0 0-1,0 0 1,0 0-16,0-1 15,0 1 17,0 0 46,0 0-47,0 0-31,0 0 16,0-1 15,0 1 0,0 0-15,0 0 15,0 0 0,0 0-15,0-1 15,0 1 16,0 0-31,0 0 46,0 0-31,-21 21 94,0 0-109,21-21 0,-21 21 156,21-22-126,0 1 48,0 0-94,-21 21 16</inkml:trace>
</inkml:ink>
</file>

<file path=ppt/ink/ink1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2:07:48.389"/>
    </inkml:context>
    <inkml:brush xml:id="br0">
      <inkml:brushProperty name="width" value="0.05292" units="cm"/>
      <inkml:brushProperty name="height" value="0.05292" units="cm"/>
      <inkml:brushProperty name="color" value="#FF0000"/>
    </inkml:brush>
  </inkml:definitions>
  <inkml:trace contextRef="#ctx0" brushRef="#br0">31983 11917 0,'0'-148'219,"0"84"-219,0 22 16,0-22-1,0-20 1,21 41 0,-21 22-1,0 0 1,0 0 0,0 0-16,0 0 31,0-1-31,0 1 15,0 0 1,0-21 0,0 21-1,0-1 1,0 1 0,0 0 46,0 0-46,0 0 62,-21 21-16,21-21-30,-21 21-32,-1 0 15,-41 0 1,42 0-1,-22 0 1,22 0 0,-21 0-1,-22 0 1,43 0 0,0 0-16,0 0 46,-21 0 126,-1 0-156,22 0-16,0 21 16,0-21-1,0 0 1,-1 0-1,-20 21 1,21-21 0,0 0-1,0 0 1,-1 21 0,-41-21-1,42 0 1,0 0-1,-1 0 1,22 21 0,-21-21-1,0 0 1,0 0 0,0 21-1,0-21 1,-1 22-1,1-22 126,0 0 187,21 21-312,-21-21-1,21 21 32,-21-21-15,0 21-1,-1-21-31,22 21 31,-21 0-15,21 1-1,0-1-15,0 0 16,0 0 0,0 0 15,0 22-16,-21-43 17,21 21-32,0 0 78,-21 0-78,21 0 15,0 0 1,0 1 78,0-1-94,0 0 31,0 0-15,0 0-1,-21 0 1,21 1 0,0-1-16,0 0 15,0 0 63,0 0-78,0 0 16,0 1-16,0-1 16,0 0-16,0 0 15,0 0 63,0 0-62,0 1 0,0-1-1,0 0 16,0 0 48,0 0-64,0 0 1,0 1 78,0-1-79,0 0 1,0 0 140,0 21-62,0-20-79,21-22 126,-21 21-125,21-21 109,-21 21-110,21 0 126,0-21-32,1 0-93,-22 21-16,21-21 16,0 0-1,0 21 1,0-21 109,0 22-125,1-22 15,20 0-15,-21 0 32,0 0-17,0 0 1,1 0 0,-1 0-1,42 0 1,22 0 15,-64 0-15,21 0-1,1 0 95,-1 0-110,-21 0 15,0 0 142,1 0-157,-22-22 15,42 22 79,0 0-94,-21 0 16,1 0-16,-1 0 15,21 0 1,0-21 78,-20 0-94,-1 21 15,0 0 1,0 0-1,0 0 1,-21-42 187,21 42-203,-21-21 16,22 21-1,-1-22 1,-21 1 62,0 0-62,0-21-1,21-22 17,-21 43 77,0 0-93,0 0-16,0 0 15,0-1 1,0 1 62,0 0-62,0 0-16,0 0 31,0 0 78,0-1-93,21 22 93,-21-21-93,0 0 15,0 0-15</inkml:trace>
</inkml:ink>
</file>

<file path=ppt/ink/ink1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2:11:24.608"/>
    </inkml:context>
    <inkml:brush xml:id="br0">
      <inkml:brushProperty name="width" value="0.05292" units="cm"/>
      <inkml:brushProperty name="height" value="0.05292" units="cm"/>
      <inkml:brushProperty name="color" value="#C00000"/>
    </inkml:brush>
  </inkml:definitions>
  <inkml:trace contextRef="#ctx0" brushRef="#br0">28194 14499 0,'-64'0'266,"22"0"-251,21 0-15,-21 0 16,20 0 0,1 0 15,0 0-31,-42 0 15,20 0 1,1 0 0,21 0-1,-22 0 17,1 0-17,21 0 1,-21 0-1,20 0 1,-20 0 0,21 0-1,0 0 1,0 0-16,-1 0 16,1 0-1,0 0 1,0 0-1,0 0 17,0 0-17,-1 0-15,1 0 16,0 0-16,0 0 31,0 0 16,0 0-31,-22 0-1,1 0 1,0 0-16,-1 0 16,22 0-16,0 0 15,0 0 32,0 0-31,-1 0-16,1 0 15,0 0 1,0 0 250,0 0-251,0 21 1,-1-21-1,1 0 126,21 22-125,0-1 93,0 0-78,0 0-15,0 0 31,0 0-32,-21-21 1,21 22 0,0-1-1,0 0 63,0 0-62,0 0 0,0 0-16,0 1 31,0-1 63,0 0-79,0 0 79,0 0-78,0 0-16,-21 1 31,21-1-15,0 0-1,0 0-15,0 0 47,0 0 172,0 1-204,21-1 1,0-21 62,0 0-62,-21 21-1,22-21 1,-1 0 15,0 0-15,0 0 31,0 0-32,0 0 1,1 0 0,-1 0-1,0 0 79,0 0-78,0 0-1,0 0 126,1 0-32,20 0-93,-21 0-16,0 0 16,0 0-16,1 0 15,-1 0 63,0 0-62,0 0 0,0 0-1,0 0 32,1 0-47,-1 0 16,0 0-1,-21-21 1,42 21 0,-21 0-16,22 0 15,20-21-15,-42 21 16,1 0-16,-1 0 31,0 0-31,0 0 16,-21-22-1,21 22 63,0 0-62,22 0 125,-22 0-16,21 0-110,1-21 1,-1 0 0,0 21 77,-21 0-93,22-21 16,-22 21 0,0-21 109,0 21 31,0-21-141,1 21 95,-1 0-63,-21-43 93,0 22-124,0 0 93,0 0-93,21 0 0,-21-1 15,0 1 0,0 0 0,0 0 1,0 0-17,0 0 32,21 21-31,-21-22-1,0 1 1,0 0 0,21 21-16,-21-21 15,0 0 79,0 0-78,0-1 374,-21 22-327,0 0-48,21-21 157</inkml:trace>
</inkml:ink>
</file>

<file path=ppt/ink/ink1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4:17:40.173"/>
    </inkml:context>
    <inkml:brush xml:id="br0">
      <inkml:brushProperty name="width" value="0.05292" units="cm"/>
      <inkml:brushProperty name="height" value="0.05292" units="cm"/>
      <inkml:brushProperty name="color" value="#FF0000"/>
    </inkml:brush>
  </inkml:definitions>
  <inkml:trace contextRef="#ctx0" brushRef="#br0">28533 2942 0,'0'21'203,"-22"1"-187,1-22-1,-21 0 1,-22 0 0,43 0 15,-21 0-15,0-43-1,20 43-15,-105-21 16,85 21-16,-21 0 15,-64-21 1,84 21 0,1-21-1,21 0 1,0 21 0,-1 0-16,1 0 15,0 0 1,-21 0-16,21 0 15,-1 0 17,1-22-32,0 22 31,-21 0-31,-1 0 16,1 0-1,0 0 1,-1 0-16,1 0 0,0 0 15,21 0 1,-1 0 0,22-21-1,-21 21 1,0 0 0,-21 0-1,21-21 1,-64 21-1,-21 0 1,43-21 0,20 21 15,22-21 31,-21 21-62,21 0 16,-1 0 0,1 0-1,0 0 17,0 0-17,0 0 16,0 0-15,-1 0 15,1 0-31,0 42 16,21-21 15,0 0-15,0 1-1,0-1 1,0 0 0,0 21-1,0-21 1,0 1 15,0 20-15,-21-21-1,21 21 1,0-20 15,0-1 47,0 0-46,0 0-17,0 0 1,0 0 15,0 1-15,0-1-1,0 0 1,0 21 0,-21 1-1,21-1 1,0 21 0,0-20-1,0-22 1,0 0 15,0 21-31,-21 1 16,63 41-1,-21-62 1,-21 20 0,0-21-16,0 0 31,0 0 16,21 1-32,0-1 17,1 0-17,-1 0 1,0-21-1,0 0 1,21 0 0,1 0-1,-1 21 1,64 22 0,21 20-1,-42-63 1,-64 0-1,0 0 64,0 0-64,0 0 79,0 0-78,64 0-1,-21 0 16,-1 0-15,1 0 0,-43 0-1,0 0 1,21-21 0,43 21-1,0 0-15,-1-21 16,-41 21-16,-1-21 0,-21 21 140,21 0-77,-20-22-47,-1 22-1,85 0 1,-85-21-1,21 21-15,0-21 16,-20 0 78,-1 0-79,0 21 32,-21-21 16,0-1-48,0 1-15,21 0 32,-21-21 30,0 21-46,0-22-1,0 1 1,0-22 0,21 43-1,-21 0 79,0 0-94,0 0 16,0 0-1,21-1 95,-21 1-110,0 0 31,0 0-15,0 0-1,22 21 63,-22-21-62,21 21-16,-21-22 16,0 1-1,0 0 79,0 0-78,0 0-16,0 0 15,0-1 157,0 1-156,21 0-16,-21 0 15,21 0 110,-21 0-78,0-1-47,0 1 16,0 0 46,21 21-62,-21-21 16,0 0 0,0 0-1,0-1-15,0 1 16,21 21-1,-21-21 392</inkml:trace>
</inkml:ink>
</file>

<file path=ppt/ink/ink1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4:18:09.100"/>
    </inkml:context>
    <inkml:brush xml:id="br0">
      <inkml:brushProperty name="width" value="0.05292" units="cm"/>
      <inkml:brushProperty name="height" value="0.05292" units="cm"/>
      <inkml:brushProperty name="color" value="#FF0000"/>
    </inkml:brush>
  </inkml:definitions>
  <inkml:trace contextRef="#ctx0" brushRef="#br0">31284 9737 0,'0'21'172,"0"21"-172,0-21 16,0 1 0,-21-1-1,-148-21 1,-170-21-1,-42-22 1,148 43 0,212 0 93,-42 0-109,-22 0 0,21 0 0,-84 0 31,42 0-15,85 0 0,0 0-1,0 0 1,0 0-1,0 0 17,-22-21-17,22 0 1,0 21-16,-64-21 16,64 0-1,0 21-15,-21-22 16,20 22-1,1 0 79,0 0-78,0-21-1,0 21 1,0 0 0,-1 0-1,1 0-15,-21 0 16,21-21 0,0 21-16,-64-21 15,-21 21 16,85 0-15,0 0 0,0 0 46,-22 0-46,22 0-16,0 21 15,0-21 1,0 21 78,-1 0-94,1-21 15,0 22 1,-42-1 0,20 0-1,22 21 1,21-21-16,-21 1 16,21-1 15,0 0-31,0 0 15,0 0 1,0 0 0,-64 43-1,43-43-15,0 0 32,0-21-17,21 21 1,-21 22-1,21-22 1,-21 0-16,-1 0 16,22 22 15,0-1-15,-21-21-1,21 0 16,-21 0-15,21 22 0,0-1-1,0 0 1,-21 1-16,21 63 16,-21-85-16,21 21 15,-21 22 1,21-22-1,0-21 1,0 0 0,0 22-1,21-43 1,0 42-16,21-21 16,22 0-16,-1 0 0,1 1 15,20 20 1,-41-21 15,20-21-15,22 0-1,0 0-15,-43 0 16,21 0-16,-20 0 16,20 0-16,43 0 15,63 21 1,85 0-1,-105-21 1,-86 0 0,1 0 62,126 0-63,-63 0-15,-21 0 16,0 0 0,-43-21 77,64 21-93,-21-21 16,21 0 0,-63 0-1,-22 21 1,21-21 46,149-22-46,-85 1-16,-63 21 16,-22 21-1,0-21 95,1-1-110,-43 1 15,21 21 1,-21-21 78,21 21-79,0-21-15,0 21 16,-21-21 0,21 0 46,-21-1-46,0 1-1,22 21 1,-1-42 0,0 21-1,0 21 1,-21-21 62,0-64-78,0 64 16,0 0-1,0-22 95,-21 22-110,21 0 15,0 0 95,0 0-95,0-1-15,0 1 16,0-21-1,0 21 64,-21 21-79,0-43 15,21 22 1,-43-21-1,43 0 1,0 20 0,-21 22 62,0-21-63,0 21 1,0 0-16,-1-21 31,1-21-15,21 21 0,0-1-1,-21 1 16,0 21-15,-21-42 0,42 21-1,0 0 63,-22 21-78,22-22 16,0 1 187,-21 21 32,21-21-204</inkml:trace>
</inkml:ink>
</file>

<file path=ppt/ink/ink1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4:18:43.134"/>
    </inkml:context>
    <inkml:brush xml:id="br0">
      <inkml:brushProperty name="width" value="0.05292" units="cm"/>
      <inkml:brushProperty name="height" value="0.05292" units="cm"/>
      <inkml:brushProperty name="color" value="#FF0000"/>
    </inkml:brush>
  </inkml:definitions>
  <inkml:trace contextRef="#ctx0" brushRef="#br0">30268 4001 0,'-21'0'516,"-21"0"-501,21 0 1,-22 0 0,22 0 15,0 0-16,0 0 1,0 0 0,-1 0-1,-20 0 1,0 0-16,-22 0 16,43 0-16,0 0 15,-21 21 1,-1-21-1,22 0 1,0 0 0,0 0-1,0 0 1,-1 0 0,-20 0 15,0 21-31,-22-21 15,22 0 1,21 0 0,0 0-1,-1 0 1,1 0 0,0 0-1,0 0 16,-21 0-15,-1 0 0,1 0-1,21 0-15,-22 0 16,1 0-16,21 0 16,0 0 30,-22-21-30,22 21 0,-21 0-1,21 0 1,-22 0 0,22 0-1,0 0 1,0 0-1,21 21 1,-21-21 0,0 21-1,-1-21 1,1 0-16,-42 21 16,42-21-16,-1 21 31,1-21 0,0 22 16,0-22-31,0 0-1,21 21 1,-21-21-1,21 21 1,-22-21 0,1 0-16,21 21 15,-21-21-15,0 21 16,0-21 0,0 21-1,-22 22 1,22-22-1,21 0 1,-21-21 15,0 21-15,21 0-16,0 22 16,0-22-1,0 21 16,0-21-15,0 22-16,0-1 16,0 0-1,0-20 32,0-1-31,0 21-1,42 0 1,0-20 0,-20-22-1,-22 21 1,21 0 0,0-21-1,21 0 1,22 21-1,63 0 1,0-21 0,-21 21-1,-64 1 1,21-22 62,1 0-62,21 0-16,-43 0 15,-21 0-15,0 0 16,64 0 93,0 21-109,20 0 16,44-21 0,-44 21-16,-41-21 15,-43 0 63,21 0-62,22 0-16,84 0 31,-63 0-15,-1 0 93,-20-21-93,-22 0-16,-21 21 15,43-21 110,-22-1-109,-42 1-16,21 21 16,-21-21-1,0 0 32,0 0-47,0 0 16,0-43 15,22 22-15,-22-1-1,0-20 1,-22 42-16,1 21 16,21-21-16,0-22 46,0 22-30,0 0 0,0 0-1,0 0 79,0-1-47,0 1 78,-21 21-109,21-21 30,-21 0-30,0 21 0,21-21-1,0 0 1,-21-1 0,21 1 46,0 0-46,0 0-1,-22 21 1,22-21 46,-21 21-62,0 0 16,21-21 0,0-1-1,-21 1 17,21 0-17,-21 0-15,21 0 31,-21 21-31,-1-21 141</inkml:trace>
</inkml:ink>
</file>

<file path=ppt/ink/ink1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4:19:18.051"/>
    </inkml:context>
    <inkml:brush xml:id="br0">
      <inkml:brushProperty name="width" value="0.05292" units="cm"/>
      <inkml:brushProperty name="height" value="0.05292" units="cm"/>
      <inkml:brushProperty name="color" value="#FF0000"/>
    </inkml:brush>
  </inkml:definitions>
  <inkml:trace contextRef="#ctx0" brushRef="#br0">29866 1842 0,'-21'0'297,"-43"0"-282,-41 0-15,-44 0 16,107 0 0,21-22 62,0 1-63,-22 21-15,1 0 16,0-21 0,-85 21-1,63 0 1,43 0-1,0 0 1,0 0 0,0 0-1,-22 0 1,22 0 0,0 0-1,-43 0 16,43 0-15,0 0 0,-21-21-16,21 21 31,-22 0-31,22 0 16,0 0 30,0 0-46,0 0 16,-1 0 0,1 0-16,0-21 15,-21 21-15,21 0 0,-1 0 16,-20 0 0,21-21-1,0 21 1,0 0 78,-1 0-79,1 0-15,0 0 16,0 0-1,0 0 1,0 0 0,-1 0-16,1 0 15,0 0-15,-21 21 16,21-21 0,-22 21 77,22 0-77,0-21 0,0 21-16,21 0 15,-21-21 1,-1 0-1,22 22 1,-21-1 0,0-21-16,-21 21 15,21 0-15,21 0 16,0 0 0,0 1-1,-22-1 63,1 0-78,0 21 16,0-42-16,21 21 31,0 22-15,0-22-1,-21 0 1,21 0 0,0 0-1,0 1 1,0 20 0,0-21-1,0 0 1,0 0-1,0 22 1,21-1 0,0-42 15,-21 21-31,42 0 16,-20-21-16,-22 22 15,21-1 1,0 0-1,0-21 1,0 21 0,0-21 46,22 21-46,20-21-16,-42 0 15,22 21 1,-22-21 0,0 0 46,21 0-46,1 0-1,41 0-15,43 0 16,0 0 0,-63 0-16,-43 0 125,0 0-125,0 0 31,1 0 63,-1 0-79,21 0-15,22 0 16,-43 0 46,0 0-46,64 0 0,-22 0-16,43 0 31,-85 0-31,43 0 16,-43 0 15,0 0 47,21 0-78,1 0 125,-1-21-125,-21 21 16,21 0-1,-20 0 1,41-21 78,-42 21-79,0 0-15,22 0 125,-1-21-109,-21 21-1,0 0 79,1 0-78,-1 0-16,-21-21 78,21 21-78,0 0 16,-21-21-1,42 21 1,22-43-1,-22 22 1,-21 21 125,-21-21-32,0 0-93,0 0 77,0-1-77,0 1 15,0 0-15,0 0 62,22 0-78,-22 0 16,0-1 31,0 1-16,0 0-16,0 0 1,0 0 0,0 0-1,0-22 1,0 22 0,0 0-1,0 0 16,0 0-15,0-1 0,-22-20-1,22 21-15,-21 0 110,0 21-79,0 0 422,21-21-328,-21 21-109,-22-22-1,22 22-15,0 0 16</inkml:trace>
</inkml:ink>
</file>

<file path=ppt/ink/ink1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9T13:26:06.203"/>
    </inkml:context>
    <inkml:brush xml:id="br0">
      <inkml:brushProperty name="width" value="0.05292" units="cm"/>
      <inkml:brushProperty name="height" value="0.05292" units="cm"/>
      <inkml:brushProperty name="color" value="#FF0000"/>
    </inkml:brush>
  </inkml:definitions>
  <inkml:trace contextRef="#ctx0" brushRef="#br0">32194 10435 0,'-63'0'485,"42"0"-485,0 0 125,-43 0-125,43 0 15,0 0 1,0 0 78,-1-21-79,-20 21 1,21-21-1,-21 21 1,-1 0 0,22 0 124,0 0-140,-21 0 16,20 0 140,1 0-140,0 0 31,0 0-32,21 21-15,-21 0 32,0-21-1,-1 0-16,-20 0 1,21 0 0,0 21-1,0-21-15,-1 0 16,1 0-16,0 0 16,21 22 62,-21-1-63,0-21 17,21 21-17,-21-21 16,21 21-15,0 0 0,0 0-1,0 1 1,0-1 0,-22-21-1,22 42 1,0-21-1,0 0 48,0 22-47,0-22-1,0 0 1,0 0-1,0 0 1,0 1 0,-21-1 31,21 0-32,0 0-15,0 0 16,0 0-1,0 1 1,0-1 109,0 0-94,0 0 16,0 0-47,0 0 16,-21-21-1,21 43 1,0-22 0,0 0 124,21-21-140,22 21 16,-22 0 0,0-21-1,0 0 110,43 0-125,-22 0 16,0 0-1,-42 22 95,21-22-110,-21 21 15,22-21 1,20 21 93,21-21-93,-20 0-16,-22 0 16,0 0-1,21 0 63,-20 0-62,-1 0-16,42 0 16,-42 0-16,-21-21 15,43 21 79,-22 0-78,0 0-16,21 0 15,-42-43 110,43 43-109,-43-21 0,0 0-1,21 21 95,-21-21-95,21 0 1,-21 0-1,0-1 1,0 1 0,0 0 15,21 21-15,-21-21-1,0-21 16,21 42-15,-21-22 0,0 1 46,22 0-46,-22 0-1,0 0 17,0 0-1,0-1-15,0 1-1,0 0 16,21 21-15,-21-21 0,21 21-1,-21-21 32,0 0-31,0-1 109,0 1-110,0 0 32,0 0-31,0 0 15,0 0 0,0-1-15,0 1 78,0 0-16,0 0 47,0 0 62,0 0-171,0-1 31,-21 22-31,0 0-1,-1 0 63,1 0 16,0 0-78</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8T13:19:13.627"/>
    </inkml:context>
    <inkml:brush xml:id="br0">
      <inkml:brushProperty name="width" value="0.05292" units="cm"/>
      <inkml:brushProperty name="height" value="0.05292" units="cm"/>
      <inkml:brushProperty name="color" value="#FF0000"/>
    </inkml:brush>
  </inkml:definitions>
  <inkml:trace contextRef="#ctx0" brushRef="#br0">31538 9906 0,'-42'0'484,"-22"0"-468,-41 0-16,-22 0 31,63 0-31,1 0 16,-43 0-1,63 0 1,1 0-16,21 0 15,0 0 1,0 0 0,-64 0-1,-42 0 1,21 0 0,0-21-1,64 21 1,0 0-16,20 0 15,-20 0-15,-21 0 16,-22 0 0,0 0-1,-63 0 1,42 0 0,22 0-1,41 0 1,43-21 31,0 0-32,-21 21 313,-21 0-312,-85 0 0,-85 0-1,0 0 1,107 0 15,20 0-15,64 0-16,-22 0 15,22 0-15,-21 0 0,21 0 16,0 0 0,-43 0-1,22 0 1,-22-22 0,22 22-1,42-21 1,0 0 31,-42 21 203,-1 0-235,-20 21-15,-22-21 16,-105 0 0,105 0-16,21 0 15,1 0-15,42 0 16,0 0-16,-22 0 15,22 0 1,0 0 15,0 0-15,-22 0 0,1 0-1,-21 0-15,41 0 0,1 0 16,0 0-1,0 0 110,0 0-93,0 0 46,-1 0-63,1 0 95,0 0-95,0 0-15,0 0 32,0 0-17,-22 0 1,1 0 93,0 0-93,-1 0 0,22 0-16,21-21 15,-21 21 1,0 0 109,21 21 0,-21 0-110,21 1 1,-22-1 0,22 0-16,0 0 15,-21 0 1,0-21 0,21 21-1,-21 22 1,21-22-1,0 0 17,0 0-1,0 0 0,0 1 47,0-1-46,0 0-17,0 0 1,21-21 15,0 0-15,-21 21-1,21-21 1,1 0 15,-22 21 0,42 1-15,-21-1-16,21-21 16,-20 0-1,41 21 79,1 0-94,20-21 16,22 0-1,-85 21 1,0-21 93,1 0-109,-1 0 16,21 0 0,-21 0-1,-21 21 1,21-21 15,1 0-15,41 0-1,-21 0 1,22 0 0,21 0-1,-64 0 1,0 0 78,0 0-94,0 0 15,0 0-15,1 0 16,-1 0 31,-21-21-47,42 21 78,0 0-78,22 0 15,-1 0 1,-41 0 0,-1 0 62,0 0-63,21 0-15,-21 0 16,1 0 0,20 0 343,0 0-359,43 0 16,0 0 15,-22 0-15,22 0-1,42 0 1,-85 0-16,43 0 15,-22 0-15,-20 0 16,-1 0-16,-21 0 16,0 0 31,0 0-32,1 0 1,-1 0 31,0-21-32,0 21 282,21 0-281,1 0-16,-1 0 15,-21 21-15,43-21 16,-43 0 0,21 0-1,22 0 1,42 21 0,-1-21-1,-62 22 1,-22-22-1,21 0 360,1 0-359,62 21 0,-41 0-1,-1 0 1,1-21 0,-43 0-1,0 0 1,0 0-1,22 0 1,-22 0 0,-21 21 15,0 0 203,21 1-187,43-22-31,-22 0-16,0 0 15,22 0-15,-43 0 16,0 0 0,21 0-1,1 0 1,41 0 0,-62 0-1,-1 0 251,0 0-235,21-22-31,-21 22 16,22 0-1,20 0 1,43-21 15,-64 21-31,1 0 16,-22 0-16,0 0 15,0 0-15,-21-21 16,21 21 297,22 0-298,41 0-15,-41 0 16,20 0-1,-42 0 1,1 0 0,-1 0 15,0 0 16,0 0-32,21-21 1,1 21 0,-22 0 77,0-21-77,0 21-16,-21-21 141,21 21-141,1-22 125,-1 22-125,21-21 15,-42 0 17,21 21-17,-21-21 79,0 0-63,0 0-15,0-1 31,0 1-32,0 0 17,0 0-17,0 0 63,-21 0 125,0 21-203,21-22 16,-21 1 0,0 21-1,-1 0 142,1 0-32,21-21-94,-21 21-31,-21 0 15,21 0 1,-1-21 47,1 21-48,21-21 16,-21 21-15,0 0 0,0 0 77,21-21-77,-21 21 47,-1-22 30,1 22-77,0 0 0,0 0-16,21-21 31,-21 21-16,0 0 48,-1 0-47,1 0 77,-21-21-93,21 21 16</inkml:trace>
</inkml:ink>
</file>

<file path=ppt/ink/ink20.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9T13:26:42.436"/>
    </inkml:context>
    <inkml:brush xml:id="br0">
      <inkml:brushProperty name="width" value="0.05292" units="cm"/>
      <inkml:brushProperty name="height" value="0.05292" units="cm"/>
      <inkml:brushProperty name="color" value="#FF0000"/>
    </inkml:brush>
  </inkml:definitions>
  <inkml:trace contextRef="#ctx0" brushRef="#br0">31305 10964 0,'-21'0'563,"0"0"-532,0 0 188,0 0-188,0 0-15,-1 0 109,1 0-110,0 0 1,0 0-1,21-21 79,-21 21-78,0 0 15,-1 0-15,1 0-1,0 0 95,0 0-110,0 0 15,0 0 126,-1 0-125,1 0 46,0 0-46,0 0-16,0 0 47,0 0-16,21-21-16,-22 21 1,1 0 0,0 0-1,0 0 17,0-21-1,0 21-16,-1 0 1,-20 0 0,21-21-1,0 21 17,0 0 952,21-21-922,-22 21-46,1 0 0,0 0 15,21-22-15,-21 22-1,0-21 63,0 21-62,-1 0 31,1 0-32,-21 0 1,21 0 0,0 0 15,-1 0 219,1-21-234,0 21-16,0 0 15,0 0 1,-43-21-1,22 21 1,42-21 109,-21 21-125,0 0 31,-1 0 610,1 0-625,0 0-1,0 0 1,0 0 62,-22 0-78,1 0 16,21-21-1,-21 21 1,20 0-1,-20 0 110,21 0-109,21-22 0,-21 22-1,0-21 95,-1 21-95,22-21-15,-21 21 172,0 0-47,0-21-94,0 21-15,-22 0 0,22 0-16,0 0 93,21-21 48,0 0-125,0-1-1,0 1 17,-42 21 421,-22 0-453,22 0 15,-22 0 1,43 0 62,-21 0-62,-22 0-16,22-21 15,21 21 1,-21 0 125,20-21-126,-20 21 1,42-21-16,-21 21 15,0 0 17,0-21-17,-1 21 1,1 0 15,-21 0-31,0-22 31,-1 1-15,22 0 0,21 0-1,-42 21 95,-1 0-95,1 0-15,21 0 47,0-21-31,0 21 109,21-21-110,0-1 17,-22 22 499,1 0-515,0 22 30,0-22-30,-21 0 0,-22 0-1,22 0 79,-1 0-94,1 0 16,21 0 15,0 0-15,0 0-16,-1 0 15,22 21 1,-21-21 15,-21 0-15,21 0-1,0 0 1,-22 0 0,22 0-1,-21 0 1,21 0-1,-22 0 1,43-21 47,-21 21-48,0 0 1,0 0-1,0 0 110,-1 0-109,22-22 93,0 1-93,0 0 15,0 0-15,0 0-16,-21 21 641,-42 0-641,-1-21 15,43-1 16,0 22-15,-21-21 0,-1 21 93,22 0-93,0-21 15,0 21 0,21-21 63,-21 21-78,-1 0-1,1 0 1,0 0 46,0 0-62,0 0 32,0 0-1,21-21-31,-43 21 31,22 0-15,0 0 124,0-21-140,0 21 32,21-22-1,-22 22-16,1 0 32,0 0-47,0 0 32,0 0-17,-22-21 1,22 21-1,21-21 1,-42 21 265,21 0-265,0 0 312,-22 0-312,1 0-16,-22 0 15,43 0 17,21-42 546,0 21-578,0-1 15</inkml:trace>
</inkml:ink>
</file>

<file path=ppt/ink/ink2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9T13:27:16.804"/>
    </inkml:context>
    <inkml:brush xml:id="br0">
      <inkml:brushProperty name="width" value="0.05292" units="cm"/>
      <inkml:brushProperty name="height" value="0.05292" units="cm"/>
      <inkml:brushProperty name="color" value="#FF0000"/>
    </inkml:brush>
  </inkml:definitions>
  <inkml:trace contextRef="#ctx0" brushRef="#br0">26712 9991 0,'-42'0'422,"21"0"-422,0 0 15,-22 0 1,-20 21 0,42-21-1,-1 0 126,1 0-125,0 21-16,0-21 62,0 0-62,0 0 16,-1 0-1,-20 0 1,21 0 0,-21 0 15,20 0-16,-20 0 1,0 0 0,21 0-1,-1 0-15,1 0 32,0 0-17,0 21 16,-21-21-15,-43 21 0,0-21-1,-21 0 1,85 0 0,0 0-1,-21 22 48,-1-22-48,22 21-15,0-21 16,0 0 0,-21 0 15,20 0-16,1 0 64,0 0 311,-21 21-390,-22-21 16,1 0-16,-1 21 31,-20-21-15,41 0-1,1 0 1,-22 21 0,22-21-1,0 0 1,-1 21-1,-20-21 1,-22 22 0,43-22-1,0 0-15,20 0 16,-20 0 109,21 0-109,21 21 296,0 0-296,-42 0-16,20 0 15,-20 0-15,-64 22 16,85-43 0,0 0-16,0 0 15,-22 21 1,22-21-1,21 21 17,-21-21-17,-21 42 1,-1 22 0,22-43-1,21 0 1,0 0-1,0 1 17,0-1-17,0 21 1,0-21 0,-21 0-1,21 1 1,0-1 46,0 21-46,0-21 0,0 0 15,0 1 328,0-1-359,21 0 16,22 0-16,-22 0 31,0-21-15,-21 21-1,127 1 1,-64-22 0,-41 0-1,-1 21 1,21 0-1,-21 0 1,0 0 0,1-21 15,20 0-15,-21 0-1,0 21-15,22 1 16,20 20 15,1-42-15,-1 21-1,-42-21 1,22 21 343,-1-21-343,0 0-16,22 0 16,-22 0-1,0 0 1,43 0 15,21 0-15,-43 0-1,86 0 1,-107 0 0,-21 0-1,0 0 360,43 0-375,-1 0 16,1 0-16,-1 0 31,22 0-15,-22 0-1,1 21 1,-43-21 0,0 0-1,0 0 1,1 0-1,20 0 282,0 0-297,22-21 16,-22 21-16,43 0 16,-43 0-1,-21 0 32,0 0-31,43 0-1,21-21 1,-64 21 0,0 0 280,42-21-280,-20 21-16,-22 0 16,0-21-1,21 21 1,1 0-16,20-21 16,-42 21-1,1-22-15,-1 22 16,42-21 15,-42 21-15,-21-21-1,0 0 1,22 21 203,62-42-204,-41 20-15,-1 22 16,0-21 0,-21 21-1,-21-21 1,22 21 15,-1-21-31,0 21 16,0-21-1,0 21 1,-21-21-16,0-1 281,21 1-281,1 0 16,-22 0 15,21 21-15,0-21-1,21 0 1,-42-1 46,0-20-46,0 21 0,0 0-1,0 0 17,0-1-32,0 1 31,21 21-16,-21-21 1,22 0 0,-22 0-1,0 0 1,0-1 0,0 1 15,0 0-16,0 0 1,0 0 0,0 0 15,0-1-15,0 1 46,0 0-31,0 0-15,0 0 0,-22 21-1,22-21 79,-21 21 31,0 0-109,21-22-16,-21 22 15,0 0 1,21-21 15,-21 21-31,-1 0 109,-41 0-109,42 0 16,0 0 0</inkml:trace>
</inkml:ink>
</file>

<file path=ppt/ink/ink2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0T13:15:09.174"/>
    </inkml:context>
    <inkml:brush xml:id="br0">
      <inkml:brushProperty name="width" value="0.05292" units="cm"/>
      <inkml:brushProperty name="height" value="0.05292" units="cm"/>
      <inkml:brushProperty name="color" value="#FF0000"/>
    </inkml:brush>
  </inkml:definitions>
  <inkml:trace contextRef="#ctx0" brushRef="#br0">32110 11980 0,'-21'0'468,"-1"0"-452,1 0-16,-21 0 16,21 0-1,-22 0 79,1 0-94,0 0 16,-22 0-1,43 0 95,-21 0-95,-1 0-15,1 0 16,21 0 0,0 0-1,0 0 16,-1 0-15,1 0 0,0 0 15,-42 0-15,20 0-1,-20 0 1,20 0-1,22 0 32,-21 0-15,21 0-32,-43 22 15,22-22 1,21 0-1,0 0 142,-1 0-142,1 21 17,0-21-17,21 21 16,-21-21-15,21 21 0,-42-21-1,20 21 1,22 0 46,0 1-15,0-1-47,0 0 16,0 0 15,0 0-15,-21-21-1,21 21-15,-21 1 16,21-1 0,0 0-1,-21 0 1,21 0 0,0 0-1,-21 1 1,21-1-1,0 0 1,0 0 15,0 0-31,0 0 16,0 1 0,0-1-1,0 0 1,0 0 93,0 0-78,-21-21-15,21 21 0,0 1-1,0 20 1,0 0 0,0-21-1,0 22 1,0-22-1,0 0-15,0 0 32,0 0 30,0 1-62,0-1 16,0 0-16,-22 0 31,22 0 78,0 0-109,22-21 16,-1 0 15,-21 22-15,21-22 31,0 0-32,21 0 1,1 0-16,20 0 16,-42 0-16,1 0 15,-1 21 95,0-21-95,0 0 1,0 0 0,-21 21-1,21-21 32,1 21-31,-1 0-1,0-21 1,0 21 0,0-21-1,0 22 1,1-22 15,-1 0-15,0 0-1,0 0 1,21 0 0,-20 21-1,-1-21 1,0 0-1,0 0 1,0 0 62,0 0-62,1 0-16,-1 0 156,0 0-125,-21-21 47,21 21-46,0 0-32,0 0 15,1 0 17,-1 0-17,0 0 1,0 0-1,-21-22 1,21 22 0,0 0-1,1 0 1,-1-21 0,0 21-1,0 0 1,0 0-1,22-21 64,-1 21-79,0 0 15,1-21 1,-22 21-1,0-21 48,0 21-47,21-21-16,-20-1 15,20 22 1,-21 0-16,-21-21 15,21 21 17,-21-21-17,21 21 1,-21-21 0,22 0-1,-1 0 1,-21-1 15,0 1 32,0 0-48,21 0-15,-21-21 16,21 20-1,-21-20 1,0 21 0,21 21 15,-21-21-15,0-22-1,0 22 1,0 0-1,0-42 1,0-1 0,0 43-1,0 0 1,0 0 0,0-1-1,0 1 1,0 0-16,0 0 15,0 0-15,0 0 0,0-1 16,0 1 15,-21 0-15,0 0 0,21 0 46,0 0-31,0-1-31,-21 22 16,21-21 0,-21 21-1,-1 0 63,22-21-62,-21 21 0,0 0 93,0-21-93,0 21-1,-22 0-15,22 0 16,0 0 46,21-21-30,-21 21-32,0 0 15,-22 0 1,22 0-1,0-21 1,0 21 593,21-22-577,-21 22 405,0 0-421</inkml:trace>
</inkml:ink>
</file>

<file path=ppt/ink/ink2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20T13:15:47.826"/>
    </inkml:context>
    <inkml:brush xml:id="br0">
      <inkml:brushProperty name="width" value="0.05292" units="cm"/>
      <inkml:brushProperty name="height" value="0.05292" units="cm"/>
      <inkml:brushProperty name="color" value="#C00000"/>
    </inkml:brush>
  </inkml:definitions>
  <inkml:trace contextRef="#ctx0" brushRef="#br0">28533 14563 0,'-43'21'313,"-20"-21"-298,-43 0-15,21 0 16,-21 0-16,-63 0 15,127-21 1,21 21 31,-1 0-47,1 0 31,-42 0-15,20-21-16,-41-1 15,63 22 1,-1 0-16,-20 0 16,0 0-1,21 0 1,-1 0 46,1 0-62,-21 0 16,-22-21 0,22 21-16,0 0 31,-1 0-15,43-21-1,-21 21 1,0 0-1,-21-21 1,-1 0 0,-41 21-1,-1-21 1,22 21 0,41 0 30,1 0-46,0 0 32,-21-22-32,-43 22 15,0-21 17,1-21-17,41 42 1,22 0 78,-21 0-79,21 0-15,0 0 16,-1 0-1,1 0 1,0 0 15,0-21 47,0 21-78,0 0 16,-1-21 15,22-1-15,-21 22 390,0 0-406,0 0 16,-21-21-16,20 21 31,-20 0-31,0 0 16,21 0-1,-1 0-15,1-21 16,-21 0 0,21 21-1,0 0 63,-1 0-62,1 0-16,0 0 31,0 0 63,-21 0-94,-1 0 16,1 0-1,21 0-15,-22 0 16,22 0-1,0 0-15,0 0 16,0 21 0,0-21 15,-1 0-15,1 0-1,-42 0-15,42 0 16,-1 21-16,-20-21 0,21 0 31,0 0 0,-22 0 47,1 21-62,21-21-16,0 0 16,-43 0 124,-20 0-140,20 0 16,22 22 0,21-22-1,-22 0 1,-41 0-1,41 0 1,1 0 0,21 0-1,0 21 17,-22-21-17,22 0-15,0 0 16,-21 21-1,20-21-15,-41 21 16,42-21 0,0 0-16,-22 0 15,43 21 313,-21-21-296,0 21-17,0-21 1,21 22 0,-21-1 15,-1 0-16,22 0 1,0 0 0,-21-21-1,21 21 1,0 1 15,0-1 0,0 0-15,0 0 0,0 0-1,0 0 32,0 22-31,-21-43-16,21 21 15,0 21 1,0-21 0,0 1 62,0-1-63,0 0 1,0 0 0,0 0-1,0 0 1,0 1 0,0-1-1,0 0 32,0 0-47,0 0 16,0 0-1,0 1 1,0-1 0,-21 0-1,21 0 1,0 0 15,0 0 0,0 1-15,0-1 0,0 0-1,0 0 16,0 0-15,0 0 0,0 1-1,0-1 1,0 0 0,0 0-1,-42-21 157,-43 0-172,43 21 16,-43-21-1,85 21 1,-64-21 46,-20 0-62,20 0 16,43 0 0,-21 0 93,21 0-109,-1 0 16,1 0-1,0 0 1,0 0 31,-106 22 125,42-22-172,64 0 15,21 21 251,-21-21-250,21 21-1,0 0 95,0 0-110,0 0 203,0 1-203,0-1 31,0 0 16,0 0-16,0 0-31,0 0 16,0 1-1,0-1 95,0 0-95,0 0 95,0 0 77,0 0-171,0 1 15,0-1 63,0 0-79,0 0 95,0 0-110,0 0 265,0 22-233,-21-22-17,21 0 17,0 0 61,0 0-77,0 1 31,0-1 31,0 0-62,0 0-1,0 0 16,-21 22 1,21-22-1,0 0-31,0 0 125,0 0-125,42 0 31,-21-21-15,0 0-1,0 0 1,1 22 15,-1-22-31,0 0 16,21 21 0,-21 0-1,22 0 1,-1-21-1,-21 0-15,0 0 16,1 0-16,-1 0 31,0 0-15,0 0 0,0 0-1,22 0 1,20 0 15,-42 0-31,0-21 16,22 21-16,-22 0 0,0-21 15,21 21 1,-20 0 0,-1 0-1,21 0 1,-21-21-16,0 21 15,1 0-15,-1 0 0,0 0 16,21 0 0,1 0-1,-1 0 1,-21 0 0,0 0 46,22 0-46,-22 0-1,0 0-15,0 0 63,0 0-48,0 0-15,43 0 16,-22 0 0,64 0-1,-21-22 17,-43 22-17,-21 0 1,0 0-1,-21-21 32,43 21-31,-22 0-16,21 0 16,1 0-1,-1 0 79,0 0-94,22 0 16,-22 0-1,-21 0 1,0 0-1,22 0 48,-1 0-47,22-21-16,-22 21 15,0 0-15,-21 0 16,1 0-1,-1-21 95,42 21-95,-42 0 1,1-21 109,-1 21-109,-21-21-1,21-1-15,0 1 32,0 21-1,0-21-16,43-42 1,-22 41 0,1-20-1,-43 21 79,0 0-78,0 0-1,0-1-15,0-20 16,0 21 0,0 0-1,0-22 32,0 22-16,0 0-15,0 0 0,0 0 15,-22 21-16,22-21 1,0-1 0,0 1-16,0 0 15,0 0 1,-21 21-16,0-21 16,0 0-1,21-1 1,0 1-1,-21 0 17,21-21-17,0-22 1,0 22 0,0 21-1,0 0 1,0-22 31,0 22-32,0 0-15,0-21 16,0 20 0,0 1-1,0 0 1,0 0 15,21 21-31,0 0 16,0-21 15,0 21-15,-21-21-1,64 21 63,-22 0-78,-21 0 0,1 0 16,-1 0 0,0 0-1,0 0 173,0 0-173,0 0-15,1 0 16,-1 0 0,0 0 62,21 0-63,-21 0-15,43 0 16,-1 0 0,-20 0 93,-1 0-93,0 0-1,-20 0 391,20 0-406,43 0 16,-22 0 0,1 0-16,-22 0 15,-21 0 1,0 0 46,43 0-46,-43 0-16,0 0 16,21 0 93,-20 0-93,-1 0-16,0 0 15,0 0 48,0 0-48,0 0 1,1 0 0,-1 0-1,0 0 1,0 0 0,0 0-1,0 0 32,22 0-31,-22 0-16,0 0 15,21 0-15,1 0 407,20 21-392,-20-21-15,20 0 16,64 0 15,-85 0-31,1 0 16,-22 0-1,0 0-15,0 0 63,22 0-48,-1 0-15,0 0 0,1 0 16,-22 0 140,0 0 16,0 0-172,0 0 16,0 0-16,22 0 15,-22 0 17,0 0 233,0 0-249,0 0 0,1 0 46,-1 0-46,0 0-16,0 0 15,0 0 1,0 0 15,22 0 47,-22 0-62,0 0 0,0-21 109,0-1 15,1 22-124,-22-21 109,21 21-110,-21-21 1,21 0-16,0 21 16,-21-21 109,0 0-94,21 21-15,-21-22 77,-21 22-93,0-21 16,21 0 156,-21 21-78,21-21-94,-21 0 15,-1 21 1,22-21 46,0-1-30,0 1-1,0 0-16,0 0 64,0 0 139,22 21-202,-22-21 78,0-1-47,21 22 171,-21-21-140,0 0-46,0 0 61,-43 0-77,22 21-16,0-21 16,21-1-1,-21 22 423,0 0-407,21 22 0,-21-22-31,-1 0 32</inkml:trace>
</inkml:ink>
</file>

<file path=ppt/ink/ink3.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8T18:44:15.295"/>
    </inkml:context>
    <inkml:brush xml:id="br0">
      <inkml:brushProperty name="width" value="0.05292" units="cm"/>
      <inkml:brushProperty name="height" value="0.05292" units="cm"/>
      <inkml:brushProperty name="color" value="#C00000"/>
    </inkml:brush>
  </inkml:definitions>
  <inkml:trace contextRef="#ctx0" brushRef="#br0">27686 9716 0,'-21'0'422,"0"0"-375,-22 0-32,22 0-15,0 0 16,0 0 109,0 0-109,-22 0-1,22 0 79,0 0-78,-21 0-1,20 0 1,22-22 0,-42 22-1,21 0 1,0 0 15,0 0-15,-1 0-1,22-21 1,-21 21 0,0 0 15,0 0-31,0 0 15,0 0 1,-1 0 31,1 0-16,0 0 0,0 21-31,0-21 32,0 0-17,-1 0 17,1 0-1,21 22-16,-21-22 32,0 0-31,0 21 0,0-21 15,21 21 0,-22 0-15,1-21 46,21 21-46,-21-21-1,21 21-15,0 1 16,0-1 0,0 0-1,-21-21 1,21 21 0,0 0 15,0 0-16,0 1 1,0-1 0,0 0-1,0 0 17,0 21-17,0 43 1,0-64-1,0 22 1,0-22 0,-21 0-1,21 21 1,0-21 0,0 22-1,-21-22-15,21 21 16,0-21-1,0 64 1,0-43 0,0-20-1,0 20 17,0-21-17,0 0 16,0 0-15,0 22 0,-22-1-1,22-21 1,0 0-16,0 1 16,0-1-1,0 0 298,0 42-298,0 43 1,0-21 0,-21 21-1,21-22 1,-21 43-1,21-105-15,0 62 16,0-41-16,0-22 16,-21 63-1,21-20 1,0-43 0,0 0-1,0 0-15,0 1 16,0-1-16,0 0 15,0 0 1,0 0 0,0 0-1,0 1 1,0-1 0,0 0-1,0 0 1,-21 0-1,21 0 1,0 43 0,0-43-1,0 21 1,0-20 0,0 20-1,0-21 1,0 21 343,0 1-359,0-1 16,0 0-16,0 64 15,0-21 1,-21 0 0,21-22-1,0 1 17,-22-22-17,22 0 1,0 1-1,0-22 1,0 0 47,0 0-48,0 0 1,0 0 15,0 43 266,0-1-297,0-41 16,-21 62-1,21 1 1,-21-64-16,21 43 15,0-22-15,0 0 16,0 1 0,0-22-1,0 0 1,0 0 15,0 0 16,0 0-31,0 1-1,0 20 1,0 0 0,0-21-1,0 1 1,-21-22-1,21 21-15,0 0 250,0 21-250,0-21 16,0 43 0,0-43-1,-21 43 1,21-1 0,0 1-1,0-43-15,21 42 16,0-20-1,-21-22-15,21 21 32,0 0-17,-21 1 1,22-1 0,-22-21-1,0 22 1,0-22 62,0 0-62,0 21-1,0-21 1,21 1-1,0-1 1,-21 21 0,0-21-1,21 22 1,-21-1 0,0-21-1,0 0 1,0 0 218,64 1-156,-1-1-62,-21 0-16,22 0 16,-22-21-1,-21 21-15,22 0 16,-22-21-1,21 0-15,22 0 16,-43 0 0,0 0-1,0 22 17,64-1-17,-43-21 1,1 0-16,-22 0 15,21 0 48,0 0-47,22 0-16,-22 0 15,-21 0 95,64 0-95,-21 0-15,-1-21 16,-42 21-1,0 0 64,1-22-64,20 1 1,-21 0-1,0 21-15,0-42 79,-21 21-64,0-1 1,0-20-16,0 21 15,0 0-15,22 0 16,-22-1-16,21 1 16,-21-21-1,0 21 17,0 0-17,0-1-15,0 1 31,0-21-15,0 0 0,-21 20-1,21-20 1,-22 0 0,22-1-1,0 22 1,0 0-1,0 0 32,0 0-31,0 0-16,-21-43 16,0 1-1,21 20-15,0 22 16,0 0 31,21-21 359,0-22-406,1 22 16,-22 21-16,0-43 31,0 43-16,0 0-15,0 0 16,0-1-16,0 1 16,0 0-1,0 0 1,0-21 0,0 20-1,0 1 1,0 0-1,0 0 1,21 21 0,-21-21-1,0 0 1,0-1 0,0 1-1,0 0-15,0 0 31,0 0-15,0 0 0,0-1-1,0 1 1,0-21 0,0 21-1,0 0 1,0-1-1,0 1 1,21-21-16,-21-22 16,0 22-1,0 21-15,0-64 16,21 43 0,-21 21 15,0 0 0,0-1-15,0 1-1,0-21 345,0 0-345,0-22-15,21 1 16,0-22 0,-21 0-1,0 64-15,0 0 16,0-21-16,0 20 15,0 1-15,0-63 16,0 20 0,22 43-1,-22-21 1,0 20 15,0 1 32,0 0-48,0-21 1,0-1 0,0 1-1,0 21-15,0 0 281,21-22-265,-21 22-16,21-127 16,0 21-1,-21 0 1,-42 21 0,-22 22-1,64 62 1,0 1-1,0-21 1,0 0 0,0 20-1,0-41 1,0 21 15,0 20-15,0-20 281,0 0-297,21-22 15,-21 43 1,0-21-16,0-43 16,0 64-16,0 0 15,0-22 1,0 1-1,0-21 1,0 41 0,0 1-1,22 0 1,-22 0 281,-43-21-282,22 42-15,-42-43 16,20 1 0,22 42-1,21-42 1,-21 20 0,0-20-1,-22 0 1,43 21-16,-21-22 15,0 22 1,21 0-16,-21 0 16,21 0 15,0-1 0,0 1 235,0 0-266,0-21 15,0 21 1,0-1 0,0 1-1,0 0 1,0 0 0,0 0-1,0 0 1,-21 21-1,21-22-15,-21 1 16,21 0 0,0 0-1,0 0 204,-43 21 109,1 0-328,21 0 16,0 0-16</inkml:trace>
</inkml:ink>
</file>

<file path=ppt/ink/ink4.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2:13:46.052"/>
    </inkml:context>
    <inkml:brush xml:id="br0">
      <inkml:brushProperty name="width" value="0.05292" units="cm"/>
      <inkml:brushProperty name="height" value="0.05292" units="cm"/>
      <inkml:brushProperty name="color" value="#FF0000"/>
    </inkml:brush>
  </inkml:definitions>
  <inkml:trace contextRef="#ctx0" brushRef="#br0">31898 10499 0,'-21'0'219,"-21"0"-204,20 0 1,-83 0 0,-86 0-1,-42 0 1,85 0-1,127 0-15,0 0 16,0 0-16,-1 0 31,-20 0-31,0 0 16,-43 0 0,64 0-1,-21 0 1,20 0 46,1 0-46,0 0-16,0 0 16,0 0 15,0 0 0,-1 0-31,1 0 16,-21 21-1,21-21 1,0 21 0,-1-21-1,1 21 1,0 22-1,0-22 1,0 0 0,21 0-1,0 0 1,0 0 0,0 1-1,0-1 1,0 0-1,0 0 17,0 0-17,0 0 1,0 1 0,-21-1-1,21 0 1,21 0 62,21 0-78,-21-21 0,22 0 16,-22 0-1,0 21 1,0-21-16,0 0 15,0 22 1,1-22 15,-1 0-15,63 0 0,1 0 15,-21 0-16,-1 0 1,-42 0 125,0 0-126,1 0-15,-1 0 16,0 0 46,21 0-46,1 0 0,20 0-1,1 21 1,-22-21 0,-21 0-1,0 0 1,-21 21 31,43-21-47,-1 0 15,-21 0 95,21 0-110,1 0 15,-22 0 1,0 0 0,0 0 77,22 0-77,20 0 0,22 0-1,-64 0 95,0 0-110,0-21 15,0 21 1,1-21 78,-1 21-94,21-22 15,-21 1 1,0 21-16,1-21 15,-22 0 95,0 0-110,0 0 15,21 21-15,-21-22 16,0 1-16,0 0 16,0 0 46,0 0-46,-21 21 15,21-43-15,-22 43-1,1-21 110,0 21-109,21-21-16,0 0 31,-21 0 79,0 21-95,21-21 1,-21 21 93,-1-22-78,1 22 1,21-21 140,0 0-157,-21 0 1,21 0 15,0 0 78,0-1-93</inkml:trace>
</inkml:ink>
</file>

<file path=ppt/ink/ink5.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3T12:59:39.292"/>
    </inkml:context>
    <inkml:brush xml:id="br0">
      <inkml:brushProperty name="width" value="0.05292" units="cm"/>
      <inkml:brushProperty name="height" value="0.05292" units="cm"/>
      <inkml:brushProperty name="color" value="#FF0000"/>
    </inkml:brush>
  </inkml:definitions>
  <inkml:trace contextRef="#ctx0" brushRef="#br0">30861 8530 0,'-42'0'453,"-43"0"-453,43 0 16,-1 0-16,22 0 15,-21 0 126,-1 0-141,22 0 16,0 0-1,0 0 63,-21 0-62,-22 0-16,43 0 16,-21 0-1,20 0 16,1 0 1,0 0-17,0 0 32,0 0-31,0 0-1,-1 0 1,1 0 0,0 0-1,0 0 1,0 0 0,0 0 93,-22 0-109,1 0 16,21 0-1,0 0 141,-1 0-140,22 21 0,0 1 15,-21-22-15,21 42-1,0-21 1,0 21-1,0-20 1,0-1 0,0 0 77,0 0-77,0 0 109,0 0-109,0 1-16,0-1 31,-21-21 47,21 21-62,0 0 15,0 0-15,0 0-1,0 1 32,0-1-31,0 0-1,0 0 1,0 0 15,0 0-15,0 1-1,21-22 142,0 0-157,1 0 15,-1 0 1,21 0 46,0 0-62,-20 0 16,-1 0 0,0 0-1,0 0 17,0 0 46,22 21-78,-22-21 15,0 0-15,0 0 94,0 0-94,0 0 16,1 0-16,-1 21 31,0-21-15,0 0 109,21 0 0,22 0-125,-43 0 15,43 0-15,-43 0 16,21 0-1,-42-21 64,21 21-64,0-21 1,1 21-16,-22-22 15,42 1 110,0 21-109,-21 0 0,1 0 249,-1 0-265,21-21 141,-42 0-125,21 21 109,0 0-47,-21-21-78,22 21 15,-1 0-15,-21-21 32,21-1-17,0 1 1,0 21 15,0-21-15,-21 0-1,0 0 1,0 0 0,0-1 15,0 1 63,0 0-79,22 21 1,-22-21 15,0 0 0,0 0 1,0-1-17,0 1 141,-22 21-140,22-21-16,-21 21 94,0-21-79,0 0 1,0 21 0,0-21-1,-1 21 126,1 0 296,21-22-437,-21 22 16,0 0 0,0 0 468</inkml:trace>
</inkml:ink>
</file>

<file path=ppt/ink/ink6.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13T22:53:45.120"/>
    </inkml:context>
    <inkml:brush xml:id="br0">
      <inkml:brushProperty name="width" value="0.05292" units="cm"/>
      <inkml:brushProperty name="height" value="0.05292" units="cm"/>
      <inkml:brushProperty name="color" value="#FF0000"/>
    </inkml:brush>
  </inkml:definitions>
  <inkml:trace contextRef="#ctx0" brushRef="#br0">32152 9970 0,'-21'0'641,"0"0"-641,0 0 15,-1 0 95,1 0-110,-21 0 15,0 0 1,20-22 0,1 22 15,0 0 63,0 0-63,0 0-31,0 0 15,-1 0 1,-41 0 0,21 0 15,-1 0-15,1-21-1,0 21 1,-1 0-16,1-21 15,-43 21 1,-21-21 0,22 21-1,20 0 1,22 0 0,21 0-1,-22 0 1,1 0-1,-64 0 1,64 0 0,-22 0-1,22 0 1,-21 0 0,20 0-1,22 0 16,21-21-31,-21 21 16,0 0-16,0 0 0,-1 0 16,1 0-1,0 0 95,0 0 343,0 0-438,-22 0 1,-62 0 15,-44 0-15,65 0 0,20 0-1,22 0 1,0 0-1,20 0-15,-20 0 16,-85 0-16,42 0 16,-42 0-1,64 0 1,-22 0 0,22 0 15,-1 0-16,43 0 1,0-21 31,0 21-31,0-22-1,-1-20 1,-20 42 312,21 0-312,0 0-1,0 0 1,-85 0-1,-21 21 1,63 0 0,43-21-1,0 0 1,0 0 0,0 0-1,-22 0 16,22 0-31,0 0 16,0 0 0,0 0-16,-1 0 15,1 0 1,-21 0 0,0-21-1,-1 21 16,1 0-15,-85 0 0,106 0-1,-22 0 1,22-21 93,0 21-93,0 0 296,0 0-296,0 0-16,-43 0 16,1 0 15,20 0-15,1-21-1,21 21 1,0 0-1,-1 0 79,1 0-78,0 0 109,0-21-110,0 21 1,0 0 109,-1 0-109,1 0 15,0 0-15,0 0-16,0 0 31,0 0-16,-1 0 1,-20 0 0,0 0-1,21 0 1,-22 0 0,22 0 15,21-21-16,-21 21-15,0 0 63,0 0-47,-1 0-1,1 0 1,0 0 109,-21 0-110,-1 0-15,1 21 16,21-21 93,21 21-93,-21-21 15,0 0 47,21 21-62,-22-21 0,22 21-1,-21 22 1,21-22 15,-21-21-15,21 21-1,0 0 32,0 0-31,0 0 0,-21 1-1,21-1 48,0 0-48,0 0 1,0 0 0,0 0 15,0 1-31,0-1 15,-21 0 1,21 0 15,0 0-15,0 0 15,0 1-15,0-1-1,0 0 1,21-21 15,-21 21-15,21-21 15,0 0-15,-21 21-1,21-21 1,1 0 0,-1 0-1,0 0 1,21 0 0,1 0-1,-22 0 1,0 0-1,0 0-15,21 21 32,-20-21-17,-1 0 32,0 22 94,0-22-110,0 0-15,0 0-1,1 0 1,-1 0 0,0 0-1,0 0 1,0 0-1,0 0 1,1 0 0,-1 21-1,21-21 1,0 0 0,-20 0-1,-1 0 1,0 0-1,21 0 1,-21 0 0,1 0-1,-1 0 126,0 0-141,0 0 109,21 0-93,-20 0 0,20 0 93,-21 0-109,21 0 0,1 0 16,41 0-1,-62 0 16,20 0-15,-21 0 0,0 0-1,22 0 1,-1 21 0,43-21-1,-22 0 1,1 0-1,-43 0 1,0 0 484,0 0-500,0 0 16,0 0-1,1 0 1,20 0 0,0 0-1,-21 0 16,1 0-15,-1 0 0,0 0-1,21 0 1,-21 0 0,43 0-1,-22 0 1,-21 0 46,1 0-46,-1 0 0,0 0-1,0 0 1,0 0-1,0 0 1,1 0 0,20 0-1,-21 0 1,21 0 0,1 21-1,20-21 1,-42 0-1,1 0 17,-1 0-17,42 0 1,-42 0 0,1 0-1,20 0 1,-21 0-1,21 0 1,1 0 437,-1 0-437,-21 0-16,22 21 15,-1 0-15,-21-21 16,85 22 0,-21-22-1,-22 0 1,-21 0 0,-20 0 46,-1 0-62,0 0 16,0 0-1,21 0-15,22 0 16,-22 0-16,-21 0 16,1 0-1,-1 0 345,21 0-345,0 0-15,1-22 31,-1 22-15,-21 0 0,22-21-1,-1 21 1,-21 0 0,0 0-1,22 0 16,-1 0-15,0 0 0,-21 0-16,1 0 15,-1 0 1,-21-21 0,63 21 30,-20 0-46,-1-21 16,0 21 0,-21 0-16,22 0 93,-1 0-93,22 0 16,-22 0-16,-21 0 500,0 0-484,0 0-16,1 0 15,-1 0 17,21 0-17,-21 0 1,0 0-1,1 0 1,-1 0 0,0 0-1,0 0-15,0 0 16,0 0 31,1 0-32,-1 0-15,0 0 32,0 0-17,0 0 1,0 0 0,1 0 15,-1 0-16,0-21 1,0 21 0,0 0 140,0 0-62,1 0-94,-1 0 15,0 0 110,-21-21-109,21-1-16,0 22 16,0 0 124,1 0-140,-1 0 141,0 0-126,21 0 110,-21 0-125,1-21 32,-1 21-17,0 0 110,-21-21-47,21 21-62,-21-21 0,0 0-1,0 0 110,0-1-78,0 1 63,0 0-17,0 0-61,0 0 30,0 0 32,0-1-63,0 1 125,-21 21 266,21-21-344,-21 21-46,0 0-1,21-21-16,-22 21 17,22-21 93,-21 21-94,21-21 125,-21 21-140,21-22 187,-21 22 141,0 0-313,0 0-31,-1 22 31,1-22-15,21 21-1,-21-21 1,0 21 0</inkml:trace>
</inkml:ink>
</file>

<file path=ppt/ink/ink7.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9T13:08:11.146"/>
    </inkml:context>
    <inkml:brush xml:id="br0">
      <inkml:brushProperty name="width" value="0.05292" units="cm"/>
      <inkml:brushProperty name="height" value="0.05292" units="cm"/>
      <inkml:brushProperty name="color" value="#C00000"/>
    </inkml:brush>
  </inkml:definitions>
  <inkml:trace contextRef="#ctx0" brushRef="#br0">28088 11959 0,'-42'21'282,"-1"-21"-282,22 22 15,-21-22-15,21 21 16,0 0 31,-1-21-32,1 0 1,21 21 0,-63-21-1,-64 0 1,63 21 0,1-21-1,20 21 1,1-21-1,0 0 1,-1 0 0,1 0-1,21 22 1,-21-22 15,-1 21-15,22-21-1,-21 0 79,-22 0-78,22 21-16,21-21 15,0 0 126,-1 0-141,-20 0 16,21 0 31,21 21-32,-21-21 1,0 0-16,21 21 31,-22-21-31,1 0 16,-42 0-1,20 21 1,22 1 15,0-22-15,0 0-1,0 21 1,0-21-16,21 21 16,-22-21-1,22 21 1,0 0 0,0 22-1,0-1 1,0-21-1,0 0 17,0 0-17,-21 1 17,21-1-17,0 0 16,-21 0-15,21 0 0,21-21-16,22 21 15,-22 1-15,0-22 16,0 0 15,0 0-15,22 0-1,-1 21 1,43-21 0,-1 0-1,-41 0 1,-1 0 93,-21 0-93,0 0-16,0 0 16,1 0 15,-1 0-16,0 0 17,42 21-17,22-21 1,42 0 15,-85 0-15,1 0 62,20 0-78,1 0 16,-1 0-1,-20-21 1,-22 21 78,42 0-94,1-21 15,-1-1 1,1 1-1,-43 21 1,-21-21 62,42 0 250,1 0-312,-22 21-16,42 0 31,1-21-15,-43 21-1,42 0 1,-41-22-16,-1 22 16,0 0-16,0 0 0,0 0 15,0 0 1,22-21 0,-1 0-1,-21 21 16,0 0-15,1 0 0,-1 0 15,21-21-31,85 0 31,-63 21-15,-43 0-1,0 0 64,0-21-64,0 21 1,-21-22 296,64 22-312,-1-21 16,1 21-16,-1-21 31,1 0-15,-1 21-1,1-21 1,-1 0 0,-20-1-1,-22 1 1,-21 0 0,21 21-1,0-21 1,-21 0-1,21 21 17,0 0 218,64-21-235,0-1-15,63 22 16,-42 0 0,-43 0 15,1-21-16,-1 0 1,-42 21 0,22 0-16,-22-21 15,42 0-15,-41 21 16,20 0 0,-21-21-1,0 21 1,0 0 249,64-22-265,42 22 16,-63 0 0,-43 0-16,42-21 15,-20 0 1,-22 21-16,63-21 16,-20 21 15,-22 0-16,-21-21 1,1 21 0,-1 0-16,21 0 312,0 0-312,22 0 16,21-43-1,-22 22 1,-42 21-16,22-21 16,-1 0-1,-21 21-15,0-21 16,0 21 62,1-21-62,-22-1-1,0 1 1,21 21 0,-21-21 249,42 0-249,-21 0-16,22 21 15,-22 0-15,21-43 16,-21 43 0,0-21-16,22 21 15,-43-21 63,21 0-62,21 0 0,-42 0 15,21 21-15,-21-22 77,22 1-30,-1 0-48,-21 0 1,0 0 0,0 0-1,0-1 79,-21 22 78,21-21-156,-22 21-16,-41 0 125,21 0-125,20 0 15,1 0 1,-21 0 78,-22-21-79,22 21-15,0 0 16,-22-21-1,43 21 1,0 0 93,-64 0-109,22 0 16,20 0 0,1 0-1,21 0 17,0 0 93,0 0-110,-22 0 141,22 0-156,0 0 16,0-21 93,21 0-93,0-1 0,-21 22 437,-22 0-438,22 0-15,-21 0 16,-1 22 0,22-22-16,-42 21 15,42-21-15,-43 0 0,1 21 16,-22 0 0,64-21 15,0 21-16,-64 0 1,21-21-16,22 0 16,0 22-16,-1-22 15,22 0-15,0 21 16,0-21 0,-21 0-1,-22 0 16,1 0-15,-43 0 0,0 21-1,42-21 1,22 21 0,21-21-1,-21 0 1,-1 0-1,22 21 1,-64 0 0,43-21-16,0 0 15,21 0 376,21 22-375,-22-22-16,1 0 31,21 21-16,-21-21-15,0 21 16,-21 0 0,-1-21-1,1 0-15,-43 21 16,64-21 0,0 0-16,0 21 15,0-21 204,-1 0-203,1 0-16,0 0 46,0 0 267,-21 0-297,-1 22-16,1-22 15,0 0 1,-1 0-1,1 0 1,21 0 0,0 0-16,-1 21 15,-20-21 1,0 0-16,-1 0 0,22 0 16,0 0 140,21 21 63,0 0-204,0 0 1,-21-21-1,0 21 17,0 1 15,-1-22-32,1 0 1,21 21-1,-21 0 220,0-21-220,0 0-15,0 0 16,21 21 0,-22-21 46,-20 21 157,21-21-203,-21 0-1,20 0 1,1 0 15,21 21-31,-21-21 16,0 0-1,21 22 110,-21-22-125,21 21 125,-21-21-109,21 21 0,-43-21 405,22 0-405,21 21-16</inkml:trace>
</inkml:ink>
</file>

<file path=ppt/ink/ink8.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7-09T13:10:06.777"/>
    </inkml:context>
    <inkml:brush xml:id="br0">
      <inkml:brushProperty name="width" value="0.05292" units="cm"/>
      <inkml:brushProperty name="height" value="0.05292" units="cm"/>
      <inkml:brushProperty name="color" value="#C00000"/>
    </inkml:brush>
  </inkml:definitions>
  <inkml:trace contextRef="#ctx0" brushRef="#br0">28257 13250 0,'-42'0'343,"-43"0"-327,1 0-16,41 0 16,-41 22-1,20-1 1,43-21-16,0 0 16,-21 21-1,20-21 1,1 0-1,-21 0 1,21 0 0,-22 0-16,1 0 31,21 0-15,0 0-1,0 0 1,-43 0-1,43 0 1,-21 0 93,-22 0-109,43 0 16,0 0-16,0 0 31,-1 0 1,1 0-17,-21 0 1,0-21-1,20 21 1,-20 0 0,21 0-1,0 0 1,-22 0 0,22-21-1,0 21 1,-21 0-1,-1 0 1,-20 0 0,21 0-1,20 0 17,1 0-17,0 0 1,0 0 31,0 0-47,0 0 15,-1 0 1,1 0-16,0 0 47,0 0-32,0 0 1,21 21 0,-21-21-1,-1 21 1,1 21 0,21-21-1,0 1 1,0-1-1,0 21 1,-21-21 0,21 0-1,0 1 1,0-1 0,0 0 15,0 0-16,0 0 1,0 0 15,0 1-15,0-1 0,0 0 46,0 0-46,0 0-16,0 22 15,0-22 1,42 0 0,-42 0-1,22-21 1,-1 21 46,0-21-46,42 21-16,-20 1 16,63-1-1,-22 0 1,-41-21-1,-22 0 48,42 0-47,-42 0-16,64 0 15,-21 0 1,-22 0-1,0 0 79,1 0-78,-1 0-16,21-21 15,22 0 1,-64 21 0,0 0-1,1 0 79,-1 0-78,0 0 109,0 0-110,0 0 79,22 0-78,-1-22-1,-21 22 1,-21-21 0,21 21-16,43 0 109,-43 0-109,21 0 16,-21 0-1,22 0 110,-22 0-109,0 0 78,21 0-94,22 0 15,-22 0-15,22-21 16,-43 0-1,0 21 110,21 0-125,-20 0 141,20 0-141,0 0 16,-21-21-16,1 21 78,-22-21-63,0-1 1,0 1 0,0 0 15,21 0-31,0 21 31,-21-21 32,0 0-32,0-1 0,0 1-15,0 0-1,0 0 17,-21 21-17,21-21 1,-21 0 0,21-1 30,0 1 33,0 0-64,0 0-15,0 0 16,0 0 15,-22 21-15,22-22 77,0 1-77,-21 21 31,21-21-31,0 0 46,-21 21-46,0 0-1,21-21-15,0 0 16,-21 21-16,21-22 31,-43 22 375,22 0-406,0 0 16,0 0 359</inkml:trace>
</inkml:ink>
</file>

<file path=ppt/ink/ink9.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6-19T11:50:58.438"/>
    </inkml:context>
    <inkml:brush xml:id="br0">
      <inkml:brushProperty name="width" value="0.05292" units="cm"/>
      <inkml:brushProperty name="height" value="0.05292" units="cm"/>
      <inkml:brushProperty name="color" value="#FF0000"/>
    </inkml:brush>
  </inkml:definitions>
  <inkml:trace contextRef="#ctx0" brushRef="#br0">31962 11599 0,'0'-42'188,"0"21"-172,0 0-16,0-22 15,0 1-15,0 21 16,0-21-16,0 20 15,0-41 1,-43 42 0,43-22-1,0 22 1,0 0 0,0 0-1,0 0 16,0 0-15,0-1 0,0 1-16,0 0 47,0 0-1,0 0-14,0 0-32,0-1 15,0 1 1,0 0 15,0 0-15,0 0-1,0 0 1,0-1 15,0 1-31,0 0 63,0 0-32,0 0 0,0 0-15,0-1 0,0 1 62,0 0-63,0 0 1,0 0 0,0 0-1,0-1 126,0 1-110,-21 21 0,0 0 1,0 0 77,21-21-93,-21 21-1,-1 0 1,1 0-1,0-21-15,0 21 32,0 0-17,0 0 17,-1 0-1,1 0-16,0 0 1,-21-21 0,21 21 15,-1 0 0,1 0 0,0 0-15,0 0 15,0 0 141,0 0-156,-22 0 109,1 0-110,21 0-15,0 0 16,-1 21 93,1-21-93,0 0 125,-42 0-141,41 21 15,1 0 1,0-21 15,0 0 657,0 0-688,-43 0 15,43 0 79,0 0-78,0 0 46,0 0-15,21 21 0,0 1-31,0-1-1,0 0 16,-22-21-15,22 21 0,0 0-1,0 0 1,0 1 0,0-1-1,0 0 1,0 0-1,0 0 1,0 22 0,0-1-1,-21-21 1,21 0 15,0 0-15,0 1-1,0 20 1,0-21 0,0 0-1,0 0 1,0 1-16,0-1 16,0 0 15,0 0 0,0 0-15,0 0-1,0 1 17,0-1-1,-21 21-16,21 0 17,0 1-17,-21-22 1,21 0 46,0 0-30,0 0-1,0 1 0,0-1 16,0 0-16,0 0-15,0 0 0,0 0 30,0 1-14,-21-1-17,21 0 1,0 0 0,0 0-1,0 0 1,21-21 234,21 0-250,-21 0 15,1 0 95,-1 0-95,21 0-15,-21 0 172,0 0-140,1 0 93,-1 0-125,0 0 15,0 0 79,0 0-78,0 0-1,1 0-15,-1 0 31,0 0-15,21 0 78,-21 0-79,22 0 95,-22 0-110,85 0 15,-64 0 1,0 0 0,-20 0 77,-1 0-77,42 0 140,-20-21-156,-1 21 16,-21 0 15,21 0 47,-20 0-62,20 0 0,-42-21-16,21 21 15,0 0 204,-21-21-78,0 0-63,0 0-16,0-1 16,0 1-15,0 0 124,0 0-171,0 0 0,0 0 15,0-1-31,0 1 94,21 21-94,-21-21 15,0 0 1,0 0 296,22 0-124,-22-1-126,0 1 16,0 0-78,0 0 110,0 0 155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106862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14729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361165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18463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84966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400248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292141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4100821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223701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270885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98A1FA-859E-4496-9EA2-801801573843}" type="datetimeFigureOut">
              <a:rPr lang="en-US" smtClean="0"/>
              <a:t>6/28/2019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1C5C73-2454-419F-B8E3-3A074561FBA9}" type="slidenum">
              <a:rPr lang="en-US" smtClean="0"/>
              <a:t>‹#›</a:t>
            </a:fld>
            <a:endParaRPr lang="en-US" dirty="0"/>
          </a:p>
        </p:txBody>
      </p:sp>
    </p:spTree>
    <p:extLst>
      <p:ext uri="{BB962C8B-B14F-4D97-AF65-F5344CB8AC3E}">
        <p14:creationId xmlns:p14="http://schemas.microsoft.com/office/powerpoint/2010/main" val="1777092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8A1FA-859E-4496-9EA2-801801573843}" type="datetimeFigureOut">
              <a:rPr lang="en-US" smtClean="0"/>
              <a:t>6/28/2019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1C5C73-2454-419F-B8E3-3A074561FBA9}" type="slidenum">
              <a:rPr lang="en-US" smtClean="0"/>
              <a:t>‹#›</a:t>
            </a:fld>
            <a:endParaRPr lang="en-US" dirty="0"/>
          </a:p>
        </p:txBody>
      </p:sp>
    </p:spTree>
    <p:extLst>
      <p:ext uri="{BB962C8B-B14F-4D97-AF65-F5344CB8AC3E}">
        <p14:creationId xmlns:p14="http://schemas.microsoft.com/office/powerpoint/2010/main" val="91053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emf"/><Relationship Id="rId7" Type="http://schemas.openxmlformats.org/officeDocument/2006/relationships/customXml" Target="../ink/ink5.xml"/><Relationship Id="rId2" Type="http://schemas.openxmlformats.org/officeDocument/2006/relationships/customXml" Target="../ink/ink4.xml"/><Relationship Id="rId1" Type="http://schemas.openxmlformats.org/officeDocument/2006/relationships/slideLayout" Target="../slideLayouts/slideLayout7.xml"/><Relationship Id="rId6" Type="http://schemas.openxmlformats.org/officeDocument/2006/relationships/image" Target="../media/image30.emf"/><Relationship Id="rId11" Type="http://schemas.openxmlformats.org/officeDocument/2006/relationships/image" Target="../media/image8.png"/><Relationship Id="rId10" Type="http://schemas.openxmlformats.org/officeDocument/2006/relationships/image" Target="../media/image14.emf"/><Relationship Id="rId9"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7"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customXml" Target="../ink/ink8.xml"/><Relationship Id="rId4" Type="http://schemas.openxmlformats.org/officeDocument/2006/relationships/image" Target="../media/image140.emf"/></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customXml" Target="../ink/ink10.x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customXml" Target="../ink/ink12.xml"/><Relationship Id="rId7" Type="http://schemas.openxmlformats.org/officeDocument/2006/relationships/customXml" Target="../ink/ink14.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customXml" Target="../ink/ink13.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customXml" Target="../ink/ink16.xml"/><Relationship Id="rId10" Type="http://schemas.openxmlformats.org/officeDocument/2006/relationships/image" Target="../media/image27.emf"/><Relationship Id="rId4" Type="http://schemas.openxmlformats.org/officeDocument/2006/relationships/image" Target="../media/image24.emf"/><Relationship Id="rId9" Type="http://schemas.openxmlformats.org/officeDocument/2006/relationships/customXml" Target="../ink/ink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19.gif"/><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customXml" Target="../ink/ink20.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20.emf"/><Relationship Id="rId5" Type="http://schemas.openxmlformats.org/officeDocument/2006/relationships/customXml" Target="../ink/ink23.xml"/><Relationship Id="rId4" Type="http://schemas.openxmlformats.org/officeDocument/2006/relationships/image" Target="../media/image280.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customXml" Target="../ink/ink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p:cNvSpPr txBox="1"/>
          <p:nvPr/>
        </p:nvSpPr>
        <p:spPr>
          <a:xfrm>
            <a:off x="66676" y="815816"/>
            <a:ext cx="3016095" cy="1200329"/>
          </a:xfrm>
          <a:prstGeom prst="rect">
            <a:avLst/>
          </a:prstGeom>
          <a:noFill/>
        </p:spPr>
        <p:txBody>
          <a:bodyPr wrap="square" rtlCol="0">
            <a:spAutoFit/>
          </a:bodyPr>
          <a:lstStyle/>
          <a:p>
            <a:r>
              <a:rPr lang="en-US" sz="2400" dirty="0" smtClean="0">
                <a:latin typeface="+mj-lt"/>
              </a:rPr>
              <a:t>LESSON 27</a:t>
            </a:r>
            <a:endParaRPr lang="en-US" sz="2400" dirty="0">
              <a:latin typeface="+mj-lt"/>
            </a:endParaRPr>
          </a:p>
          <a:p>
            <a:r>
              <a:rPr lang="en-US" sz="2400" dirty="0">
                <a:latin typeface="+mj-lt"/>
              </a:rPr>
              <a:t>WEEK </a:t>
            </a:r>
            <a:r>
              <a:rPr lang="en-US" sz="2400" dirty="0" smtClean="0">
                <a:latin typeface="+mj-lt"/>
              </a:rPr>
              <a:t>27 </a:t>
            </a:r>
            <a:r>
              <a:rPr lang="en-US" sz="2400" dirty="0">
                <a:latin typeface="+mj-lt"/>
              </a:rPr>
              <a:t>OF </a:t>
            </a:r>
            <a:r>
              <a:rPr lang="en-US" sz="2400" dirty="0" smtClean="0">
                <a:latin typeface="+mj-lt"/>
              </a:rPr>
              <a:t>52</a:t>
            </a:r>
          </a:p>
          <a:p>
            <a:r>
              <a:rPr lang="en-US" sz="2400" dirty="0" smtClean="0">
                <a:latin typeface="+mj-lt"/>
              </a:rPr>
              <a:t>(2Kg.1-15; Jonah)</a:t>
            </a:r>
            <a:endParaRPr lang="en-US" sz="2400" dirty="0">
              <a:latin typeface="+mj-lt"/>
            </a:endParaRPr>
          </a:p>
        </p:txBody>
      </p:sp>
      <p:sp>
        <p:nvSpPr>
          <p:cNvPr id="4" name="Rectangle 3"/>
          <p:cNvSpPr/>
          <p:nvPr/>
        </p:nvSpPr>
        <p:spPr>
          <a:xfrm>
            <a:off x="2917983" y="707886"/>
            <a:ext cx="9207342" cy="830997"/>
          </a:xfrm>
          <a:prstGeom prst="rect">
            <a:avLst/>
          </a:prstGeom>
        </p:spPr>
        <p:txBody>
          <a:bodyPr wrap="square">
            <a:spAutoFit/>
          </a:bodyPr>
          <a:lstStyle/>
          <a:p>
            <a:r>
              <a:rPr lang="en-US" sz="2400" dirty="0" smtClean="0">
                <a:latin typeface="+mj-lt"/>
              </a:rPr>
              <a:t>Last time we saw a series of mostly evil kings rule the two kingdoms; this time the ministry of the prophets Elisha and Jonah</a:t>
            </a:r>
          </a:p>
        </p:txBody>
      </p:sp>
      <p:sp>
        <p:nvSpPr>
          <p:cNvPr id="5" name="TextBox 4"/>
          <p:cNvSpPr txBox="1"/>
          <p:nvPr/>
        </p:nvSpPr>
        <p:spPr>
          <a:xfrm>
            <a:off x="66676" y="2246769"/>
            <a:ext cx="6124575" cy="3785652"/>
          </a:xfrm>
          <a:prstGeom prst="rect">
            <a:avLst/>
          </a:prstGeom>
          <a:noFill/>
        </p:spPr>
        <p:txBody>
          <a:bodyPr wrap="square" rtlCol="0">
            <a:spAutoFit/>
          </a:bodyPr>
          <a:lstStyle/>
          <a:p>
            <a:r>
              <a:rPr lang="en-US" sz="2400" dirty="0" smtClean="0">
                <a:latin typeface="+mj-lt"/>
              </a:rPr>
              <a:t>2KINGS – </a:t>
            </a:r>
          </a:p>
          <a:p>
            <a:r>
              <a:rPr lang="en-US" sz="2400" i="1" dirty="0" smtClean="0">
                <a:latin typeface="+mj-lt"/>
              </a:rPr>
              <a:t>“This book continues the history of the [2] kingdoms to the captivities.  It includes the translation of Elijah and the ministry of Elisha.  During this period Amos and Hosea prophesied in Israel, and Obadiah, Joel, Isaiah, Micah, Nahum, Habakkuk, Zephaniah, and Jeremiah in Judah… the events recorded in 2Kings cover a period of 308 years </a:t>
            </a:r>
            <a:r>
              <a:rPr lang="en-US" sz="2400" dirty="0" smtClean="0">
                <a:latin typeface="+mj-lt"/>
              </a:rPr>
              <a:t>[896-588 B.C. (Ussher’s dates)]” – </a:t>
            </a:r>
            <a:r>
              <a:rPr lang="en-US" sz="2400" dirty="0" smtClean="0">
                <a:latin typeface="+mj-lt"/>
              </a:rPr>
              <a:t>Old</a:t>
            </a:r>
            <a:r>
              <a:rPr lang="en-US" sz="2400" dirty="0" smtClean="0">
                <a:latin typeface="+mj-lt"/>
              </a:rPr>
              <a:t> </a:t>
            </a:r>
            <a:r>
              <a:rPr lang="en-US" sz="2400" dirty="0" smtClean="0">
                <a:latin typeface="+mj-lt"/>
              </a:rPr>
              <a:t>Scofield, p. 421.</a:t>
            </a:r>
          </a:p>
        </p:txBody>
      </p:sp>
      <p:pic>
        <p:nvPicPr>
          <p:cNvPr id="9" name="Picture 8" descr="C. I. &lt;strong&gt;Scofield&lt;/strong&gt; - &lt;strong&gt;Scofield&lt;/strong&gt; Reference &lt;strong&gt;Bible&lt;/strong&gt; - Internet &lt;strong&gt;Bible&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1251" y="1538882"/>
            <a:ext cx="6000750" cy="4976217"/>
          </a:xfrm>
          <a:prstGeom prst="rect">
            <a:avLst/>
          </a:prstGeom>
        </p:spPr>
      </p:pic>
    </p:spTree>
    <p:extLst>
      <p:ext uri="{BB962C8B-B14F-4D97-AF65-F5344CB8AC3E}">
        <p14:creationId xmlns:p14="http://schemas.microsoft.com/office/powerpoint/2010/main" val="50915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688"/>
            <a:ext cx="7620596" cy="6370975"/>
          </a:xfrm>
          <a:prstGeom prst="rect">
            <a:avLst/>
          </a:prstGeom>
          <a:noFill/>
        </p:spPr>
        <p:txBody>
          <a:bodyPr wrap="square" rtlCol="0">
            <a:spAutoFit/>
          </a:bodyPr>
          <a:lstStyle/>
          <a:p>
            <a:r>
              <a:rPr lang="en-US" sz="2400" b="1" dirty="0" smtClean="0">
                <a:latin typeface="+mj-lt"/>
              </a:rPr>
              <a:t>NEXT SERIES OF KINGS</a:t>
            </a:r>
          </a:p>
          <a:p>
            <a:r>
              <a:rPr lang="en-US" sz="2400" dirty="0" smtClean="0">
                <a:latin typeface="+mj-lt"/>
              </a:rPr>
              <a:t>On Judah’s throne, </a:t>
            </a:r>
            <a:r>
              <a:rPr lang="en-US" sz="2400" dirty="0" err="1" smtClean="0">
                <a:latin typeface="+mj-lt"/>
              </a:rPr>
              <a:t>Ahaziah</a:t>
            </a:r>
            <a:r>
              <a:rPr lang="en-US" sz="2400" dirty="0" smtClean="0">
                <a:latin typeface="+mj-lt"/>
              </a:rPr>
              <a:t> succeeded Jehoram [given an incurable disease of the bowels (2Chron. 21:18)], who also did evil (22:4), and was then killed by Jehu (22:9).  </a:t>
            </a:r>
            <a:r>
              <a:rPr lang="en-US" sz="2400" dirty="0" err="1" smtClean="0">
                <a:latin typeface="+mj-lt"/>
              </a:rPr>
              <a:t>Athaliah</a:t>
            </a:r>
            <a:r>
              <a:rPr lang="en-US" sz="2400" dirty="0">
                <a:latin typeface="+mj-lt"/>
              </a:rPr>
              <a:t> </a:t>
            </a:r>
            <a:r>
              <a:rPr lang="en-US" sz="2400" dirty="0" smtClean="0">
                <a:latin typeface="+mj-lt"/>
              </a:rPr>
              <a:t>(</a:t>
            </a:r>
            <a:r>
              <a:rPr lang="en-US" sz="2400" dirty="0" err="1" smtClean="0">
                <a:latin typeface="+mj-lt"/>
              </a:rPr>
              <a:t>Ahaziah’s</a:t>
            </a:r>
            <a:r>
              <a:rPr lang="en-US" sz="2400" dirty="0" smtClean="0">
                <a:latin typeface="+mj-lt"/>
              </a:rPr>
              <a:t> wicked mother</a:t>
            </a:r>
            <a:r>
              <a:rPr lang="en-US" sz="2400" dirty="0">
                <a:latin typeface="+mj-lt"/>
              </a:rPr>
              <a:t> </a:t>
            </a:r>
            <a:r>
              <a:rPr lang="en-US" sz="2400" dirty="0" smtClean="0">
                <a:latin typeface="+mj-lt"/>
              </a:rPr>
              <a:t>&amp; daughter of Jezebel) had all the royal family of Judah killed.  With no males remaining except for an infant [</a:t>
            </a:r>
            <a:r>
              <a:rPr lang="en-US" sz="2400" dirty="0" err="1" smtClean="0">
                <a:latin typeface="+mj-lt"/>
              </a:rPr>
              <a:t>Jehoash</a:t>
            </a:r>
            <a:r>
              <a:rPr lang="en-US" sz="2400" dirty="0" smtClean="0">
                <a:latin typeface="+mj-lt"/>
              </a:rPr>
              <a:t>], who was hid for 6-years (22:12), she ruled Judah during that time.  But, young Jehoash assumed the throne at age [7] who then had the evil queen put to death (23:15).</a:t>
            </a:r>
          </a:p>
          <a:p>
            <a:r>
              <a:rPr lang="en-US" sz="2400" dirty="0" smtClean="0">
                <a:latin typeface="+mj-lt"/>
              </a:rPr>
              <a:t>Jehoida, </a:t>
            </a:r>
            <a:r>
              <a:rPr lang="en-US" sz="2400" b="1" dirty="0" smtClean="0">
                <a:latin typeface="+mj-lt"/>
              </a:rPr>
              <a:t>high priest </a:t>
            </a:r>
            <a:r>
              <a:rPr lang="en-US" sz="2400" dirty="0" smtClean="0">
                <a:latin typeface="+mj-lt"/>
              </a:rPr>
              <a:t>under Jehoash, carried out a spiritual reform, broke down the house of Baal, re-established </a:t>
            </a:r>
          </a:p>
          <a:p>
            <a:r>
              <a:rPr lang="en-US" sz="2400" dirty="0" smtClean="0">
                <a:latin typeface="+mj-lt"/>
              </a:rPr>
              <a:t>burnt-offerings to God [Law] – </a:t>
            </a:r>
            <a:r>
              <a:rPr lang="en-US" sz="2400" b="1" dirty="0" smtClean="0">
                <a:latin typeface="+mj-lt"/>
              </a:rPr>
              <a:t>“</a:t>
            </a:r>
            <a:r>
              <a:rPr lang="en-US" sz="2400" b="1" u="sng" dirty="0" smtClean="0">
                <a:latin typeface="+mj-lt"/>
              </a:rPr>
              <a:t>And Jehoida made a</a:t>
            </a:r>
          </a:p>
          <a:p>
            <a:r>
              <a:rPr lang="en-US" sz="2400" b="1" u="sng" dirty="0" smtClean="0">
                <a:latin typeface="+mj-lt"/>
              </a:rPr>
              <a:t>covenant between him, and between all the people</a:t>
            </a:r>
            <a:r>
              <a:rPr lang="en-US" sz="2400" b="1" dirty="0" smtClean="0">
                <a:latin typeface="+mj-lt"/>
              </a:rPr>
              <a:t> </a:t>
            </a:r>
          </a:p>
          <a:p>
            <a:r>
              <a:rPr lang="en-US" sz="2400" dirty="0" smtClean="0">
                <a:latin typeface="+mj-lt"/>
              </a:rPr>
              <a:t>[Judah]… </a:t>
            </a:r>
            <a:r>
              <a:rPr lang="en-US" sz="2400" b="1" u="sng" dirty="0" smtClean="0">
                <a:latin typeface="+mj-lt"/>
              </a:rPr>
              <a:t>that</a:t>
            </a:r>
            <a:r>
              <a:rPr lang="en-US" sz="2400" u="sng" dirty="0" smtClean="0">
                <a:latin typeface="+mj-lt"/>
              </a:rPr>
              <a:t> </a:t>
            </a:r>
            <a:r>
              <a:rPr lang="en-US" sz="2400" b="1" u="sng" dirty="0" smtClean="0">
                <a:latin typeface="+mj-lt"/>
              </a:rPr>
              <a:t>they should be the LORD’s people</a:t>
            </a:r>
            <a:r>
              <a:rPr lang="en-US" sz="2400" b="1" dirty="0" smtClean="0">
                <a:latin typeface="+mj-lt"/>
              </a:rPr>
              <a:t>” </a:t>
            </a:r>
            <a:r>
              <a:rPr lang="en-US" sz="2400" dirty="0" smtClean="0">
                <a:latin typeface="+mj-lt"/>
              </a:rPr>
              <a:t>(23:16).</a:t>
            </a:r>
          </a:p>
          <a:p>
            <a:r>
              <a:rPr lang="en-US" sz="2400" dirty="0" smtClean="0">
                <a:latin typeface="+mj-lt"/>
              </a:rPr>
              <a:t>The 9</a:t>
            </a:r>
            <a:r>
              <a:rPr lang="en-US" sz="2400" baseline="30000" dirty="0" smtClean="0">
                <a:latin typeface="+mj-lt"/>
              </a:rPr>
              <a:t>th</a:t>
            </a:r>
            <a:r>
              <a:rPr lang="en-US" sz="2400" dirty="0" smtClean="0">
                <a:latin typeface="+mj-lt"/>
              </a:rPr>
              <a:t> century B.C.</a:t>
            </a:r>
            <a:r>
              <a:rPr lang="en-US" sz="2400" dirty="0">
                <a:latin typeface="+mj-lt"/>
              </a:rPr>
              <a:t> </a:t>
            </a:r>
            <a:r>
              <a:rPr lang="en-US" sz="2400" dirty="0" smtClean="0">
                <a:latin typeface="+mj-lt"/>
              </a:rPr>
              <a:t>was a hectic, bloody, evil time but God raised up Jehoida to do His work of keeping Mosaic Law.      </a:t>
            </a: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10957680" y="3764160"/>
              <a:ext cx="602280" cy="206280"/>
            </p14:xfrm>
          </p:contentPart>
        </mc:Choice>
        <mc:Fallback xmlns="">
          <p:pic>
            <p:nvPicPr>
              <p:cNvPr id="6" name="Ink 5"/>
              <p:cNvPicPr/>
              <p:nvPr/>
            </p:nvPicPr>
            <p:blipFill>
              <a:blip r:embed="rId6"/>
              <a:stretch>
                <a:fillRect/>
              </a:stretch>
            </p:blipFill>
            <p:spPr>
              <a:xfrm>
                <a:off x="10948320" y="3754800"/>
                <a:ext cx="6210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10751760" y="3070800"/>
              <a:ext cx="434880" cy="213840"/>
            </p14:xfrm>
          </p:contentPart>
        </mc:Choice>
        <mc:Fallback xmlns="">
          <p:pic>
            <p:nvPicPr>
              <p:cNvPr id="7" name="Ink 6"/>
              <p:cNvPicPr/>
              <p:nvPr/>
            </p:nvPicPr>
            <p:blipFill>
              <a:blip r:embed="rId8"/>
              <a:stretch>
                <a:fillRect/>
              </a:stretch>
            </p:blipFill>
            <p:spPr>
              <a:xfrm>
                <a:off x="10742400" y="3061440"/>
                <a:ext cx="4536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p14:cNvContentPartPr/>
              <p14:nvPr/>
            </p14:nvContentPartPr>
            <p14:xfrm>
              <a:off x="9685080" y="3497760"/>
              <a:ext cx="1935720" cy="274680"/>
            </p14:xfrm>
          </p:contentPart>
        </mc:Choice>
        <mc:Fallback xmlns="">
          <p:pic>
            <p:nvPicPr>
              <p:cNvPr id="5" name="Ink 4"/>
              <p:cNvPicPr/>
              <p:nvPr/>
            </p:nvPicPr>
            <p:blipFill>
              <a:blip r:embed="rId10"/>
              <a:stretch>
                <a:fillRect/>
              </a:stretch>
            </p:blipFill>
            <p:spPr>
              <a:xfrm>
                <a:off x="9675720" y="3488400"/>
                <a:ext cx="1954440" cy="293400"/>
              </a:xfrm>
              <a:prstGeom prst="rect">
                <a:avLst/>
              </a:prstGeom>
            </p:spPr>
          </p:pic>
        </mc:Fallback>
      </mc:AlternateContent>
      <p:pic>
        <p:nvPicPr>
          <p:cNvPr id="8" name="Picture 7" descr="File:Genealogy of the &lt;strong&gt;kings&lt;/strong&gt; of Israel and Judah.svg ..."/>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27618" y="27090"/>
            <a:ext cx="5114924" cy="6858001"/>
          </a:xfrm>
          <a:prstGeom prst="rect">
            <a:avLst/>
          </a:prstGeom>
        </p:spPr>
      </p:pic>
    </p:spTree>
    <p:extLst>
      <p:ext uri="{BB962C8B-B14F-4D97-AF65-F5344CB8AC3E}">
        <p14:creationId xmlns:p14="http://schemas.microsoft.com/office/powerpoint/2010/main" val="30745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500"/>
                                        <p:tgtEl>
                                          <p:spTgt spid="2">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7048501" cy="6494085"/>
          </a:xfrm>
          <a:prstGeom prst="rect">
            <a:avLst/>
          </a:prstGeom>
          <a:noFill/>
        </p:spPr>
        <p:txBody>
          <a:bodyPr wrap="square" rtlCol="0">
            <a:spAutoFit/>
          </a:bodyPr>
          <a:lstStyle/>
          <a:p>
            <a:r>
              <a:rPr lang="en-US" sz="2400" dirty="0" smtClean="0">
                <a:latin typeface="+mj-lt"/>
              </a:rPr>
              <a:t>“And the rest of the acts of </a:t>
            </a:r>
            <a:r>
              <a:rPr lang="en-US" sz="2400" b="1" dirty="0" smtClean="0">
                <a:latin typeface="+mj-lt"/>
              </a:rPr>
              <a:t>Jehoash</a:t>
            </a:r>
            <a:r>
              <a:rPr lang="en-US" sz="2400" dirty="0" smtClean="0">
                <a:latin typeface="+mj-lt"/>
              </a:rPr>
              <a:t>, and all that he did, and his might wherewith he fought against </a:t>
            </a:r>
            <a:r>
              <a:rPr lang="en-US" sz="2400" b="1" dirty="0" smtClean="0">
                <a:latin typeface="+mj-lt"/>
              </a:rPr>
              <a:t>Amaziah king of Judah</a:t>
            </a:r>
            <a:r>
              <a:rPr lang="en-US" sz="2400" dirty="0" smtClean="0">
                <a:latin typeface="+mj-lt"/>
              </a:rPr>
              <a:t>, are they not written in the book of the chronicles of the kings of Israel? And </a:t>
            </a:r>
            <a:r>
              <a:rPr lang="en-US" sz="2400" b="1" dirty="0" smtClean="0">
                <a:latin typeface="+mj-lt"/>
              </a:rPr>
              <a:t>Jehoash</a:t>
            </a:r>
            <a:r>
              <a:rPr lang="en-US" sz="2400" dirty="0" smtClean="0">
                <a:latin typeface="+mj-lt"/>
              </a:rPr>
              <a:t> slept with his fathers; and </a:t>
            </a:r>
            <a:r>
              <a:rPr lang="en-US" sz="2400" b="1" dirty="0" smtClean="0">
                <a:latin typeface="+mj-lt"/>
              </a:rPr>
              <a:t>Jeroboam</a:t>
            </a:r>
            <a:r>
              <a:rPr lang="en-US" sz="2400" dirty="0" smtClean="0">
                <a:latin typeface="+mj-lt"/>
              </a:rPr>
              <a:t> sat upon his throne: and </a:t>
            </a:r>
            <a:r>
              <a:rPr lang="en-US" sz="2400" b="1" u="sng" dirty="0" smtClean="0">
                <a:latin typeface="+mj-lt"/>
              </a:rPr>
              <a:t>Jehoash was buried in Samaria with the kings of Israel</a:t>
            </a:r>
            <a:r>
              <a:rPr lang="en-US" sz="2400" dirty="0" smtClean="0">
                <a:latin typeface="+mj-lt"/>
              </a:rPr>
              <a:t>” </a:t>
            </a:r>
          </a:p>
          <a:p>
            <a:r>
              <a:rPr lang="en-US" sz="2400" dirty="0" smtClean="0">
                <a:latin typeface="+mj-lt"/>
              </a:rPr>
              <a:t>(2Kg. 13:12,13).</a:t>
            </a:r>
          </a:p>
          <a:p>
            <a:r>
              <a:rPr lang="en-US" sz="2400" dirty="0" smtClean="0">
                <a:latin typeface="+mj-lt"/>
              </a:rPr>
              <a:t>Remember, the kings of Israel [northern kingdom] will be buried in </a:t>
            </a:r>
            <a:r>
              <a:rPr lang="en-US" sz="2400" i="1" dirty="0" smtClean="0">
                <a:latin typeface="+mj-lt"/>
              </a:rPr>
              <a:t>Samaria</a:t>
            </a:r>
            <a:r>
              <a:rPr lang="en-US" sz="2400" dirty="0" smtClean="0">
                <a:latin typeface="+mj-lt"/>
              </a:rPr>
              <a:t>, whereas the kings of the southern kingdom [Judah] will always be buried in </a:t>
            </a:r>
            <a:r>
              <a:rPr lang="en-US" sz="2400" i="1" dirty="0" smtClean="0">
                <a:latin typeface="+mj-lt"/>
              </a:rPr>
              <a:t>Jerusalem</a:t>
            </a:r>
            <a:r>
              <a:rPr lang="en-US" sz="2400" dirty="0" smtClean="0">
                <a:latin typeface="+mj-lt"/>
              </a:rPr>
              <a:t>.</a:t>
            </a:r>
          </a:p>
          <a:p>
            <a:endParaRPr lang="en-US" sz="800" b="1" dirty="0" smtClean="0">
              <a:latin typeface="+mj-lt"/>
            </a:endParaRPr>
          </a:p>
          <a:p>
            <a:r>
              <a:rPr lang="en-US" sz="2400" b="1" dirty="0" smtClean="0">
                <a:latin typeface="+mj-lt"/>
              </a:rPr>
              <a:t>DEATH OF ELISHA</a:t>
            </a:r>
          </a:p>
          <a:p>
            <a:r>
              <a:rPr lang="en-US" sz="2400" dirty="0" smtClean="0">
                <a:latin typeface="+mj-lt"/>
              </a:rPr>
              <a:t>“Now Elisha was fallen sick of his sickness whereof he died (13:14)… And Elisha died, and they buried him…” (13:20).</a:t>
            </a:r>
          </a:p>
          <a:p>
            <a:r>
              <a:rPr lang="en-US" sz="2400" dirty="0" smtClean="0">
                <a:latin typeface="+mj-lt"/>
              </a:rPr>
              <a:t>Elisha died and was buried [unlike Elijah who was translated alive], having served God 55 years </a:t>
            </a:r>
            <a:endParaRPr lang="en-US" sz="2400" dirty="0">
              <a:latin typeface="+mj-lt"/>
            </a:endParaRPr>
          </a:p>
          <a:p>
            <a:r>
              <a:rPr lang="en-US" sz="2400" dirty="0" smtClean="0">
                <a:latin typeface="+mj-lt"/>
              </a:rPr>
              <a:t>[853-798 B.C.].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1"/>
            <a:ext cx="50387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9563040" y="4038480"/>
              <a:ext cx="1996920" cy="526320"/>
            </p14:xfrm>
          </p:contentPart>
        </mc:Choice>
        <mc:Fallback xmlns="">
          <p:pic>
            <p:nvPicPr>
              <p:cNvPr id="6" name="Ink 5"/>
              <p:cNvPicPr/>
              <p:nvPr/>
            </p:nvPicPr>
            <p:blipFill>
              <a:blip r:embed="rId4"/>
              <a:stretch>
                <a:fillRect/>
              </a:stretch>
            </p:blipFill>
            <p:spPr>
              <a:xfrm>
                <a:off x="9553680" y="4029120"/>
                <a:ext cx="201564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9517320" y="4770000"/>
              <a:ext cx="724320" cy="252000"/>
            </p14:xfrm>
          </p:contentPart>
        </mc:Choice>
        <mc:Fallback xmlns="">
          <p:pic>
            <p:nvPicPr>
              <p:cNvPr id="8" name="Ink 7"/>
              <p:cNvPicPr/>
              <p:nvPr/>
            </p:nvPicPr>
            <p:blipFill>
              <a:blip r:embed="rId6"/>
              <a:stretch>
                <a:fillRect/>
              </a:stretch>
            </p:blipFill>
            <p:spPr>
              <a:xfrm>
                <a:off x="9507960" y="4760640"/>
                <a:ext cx="743040" cy="270720"/>
              </a:xfrm>
              <a:prstGeom prst="rect">
                <a:avLst/>
              </a:prstGeom>
            </p:spPr>
          </p:pic>
        </mc:Fallback>
      </mc:AlternateContent>
      <p:pic>
        <p:nvPicPr>
          <p:cNvPr id="9" name="Picture 8" descr="&lt;strong&gt;Elisha&lt;/strong&gt; – Wikipedi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1"/>
            <a:ext cx="4949688" cy="6743701"/>
          </a:xfrm>
          <a:prstGeom prst="rect">
            <a:avLst/>
          </a:prstGeom>
        </p:spPr>
      </p:pic>
    </p:spTree>
    <p:extLst>
      <p:ext uri="{BB962C8B-B14F-4D97-AF65-F5344CB8AC3E}">
        <p14:creationId xmlns:p14="http://schemas.microsoft.com/office/powerpoint/2010/main" val="18701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315200" cy="6001643"/>
          </a:xfrm>
          <a:prstGeom prst="rect">
            <a:avLst/>
          </a:prstGeom>
          <a:noFill/>
        </p:spPr>
        <p:txBody>
          <a:bodyPr wrap="square" rtlCol="0">
            <a:spAutoFit/>
          </a:bodyPr>
          <a:lstStyle/>
          <a:p>
            <a:r>
              <a:rPr lang="en-US" sz="2400" dirty="0" smtClean="0">
                <a:latin typeface="+mj-lt"/>
              </a:rPr>
              <a:t>“In the 2</a:t>
            </a:r>
            <a:r>
              <a:rPr lang="en-US" sz="2400" baseline="30000" dirty="0" smtClean="0">
                <a:latin typeface="+mj-lt"/>
              </a:rPr>
              <a:t>nd</a:t>
            </a:r>
            <a:r>
              <a:rPr lang="en-US" sz="2400" dirty="0" smtClean="0">
                <a:latin typeface="+mj-lt"/>
              </a:rPr>
              <a:t> year of Jehoash son of Jehoahaz king of Israel reigned Amaziah the son of Jehoash king of Judah.  He was [25] when he began to reign, and reigned [29] years in Jerusalem… And he did that which was right in the sight of the LORD, yet not like David his father: he did according to all things as Jehoash his father did.  </a:t>
            </a:r>
            <a:r>
              <a:rPr lang="en-US" sz="2400" b="1" u="sng" dirty="0" smtClean="0">
                <a:latin typeface="+mj-lt"/>
              </a:rPr>
              <a:t>Howbeit the high places were not taken away: as yet the people did sacrifice and burnt incense on the high places</a:t>
            </a:r>
            <a:r>
              <a:rPr lang="en-US" sz="2400" dirty="0" smtClean="0">
                <a:latin typeface="+mj-lt"/>
              </a:rPr>
              <a:t>” (2Kg. 14:1-4).</a:t>
            </a:r>
          </a:p>
          <a:p>
            <a:r>
              <a:rPr lang="en-US" sz="2400" dirty="0" smtClean="0">
                <a:latin typeface="+mj-lt"/>
              </a:rPr>
              <a:t>King Amaziah kept the Law of Moses as Israel’s system of worship, but like his father, he did not tear down the pagan worship ‘high places’ like some other kings before him had done.  It would cost him as he was attacked by King Jehoash of Israel who breached the wall in Jerusalem and took Amaziah captive, and looted the city, “… </a:t>
            </a:r>
            <a:r>
              <a:rPr lang="en-US" sz="2400" b="1" u="sng" dirty="0" smtClean="0">
                <a:latin typeface="+mj-lt"/>
              </a:rPr>
              <a:t>he took all the gold and silver, and all the vessels that were found in the house of the LORD… the king’s house</a:t>
            </a:r>
            <a:r>
              <a:rPr lang="en-US" sz="2400" b="1" dirty="0" smtClean="0">
                <a:latin typeface="+mj-lt"/>
              </a:rPr>
              <a:t>…” </a:t>
            </a:r>
            <a:r>
              <a:rPr lang="en-US" sz="2400" dirty="0" smtClean="0">
                <a:latin typeface="+mj-lt"/>
              </a:rPr>
              <a:t>(14:11-14). </a:t>
            </a: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1"/>
            <a:ext cx="50387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102400" y="3779640"/>
              <a:ext cx="404280" cy="442080"/>
            </p14:xfrm>
          </p:contentPart>
        </mc:Choice>
        <mc:Fallback xmlns="">
          <p:pic>
            <p:nvPicPr>
              <p:cNvPr id="4" name="Ink 3"/>
              <p:cNvPicPr/>
              <p:nvPr/>
            </p:nvPicPr>
            <p:blipFill>
              <a:blip r:embed="rId4"/>
              <a:stretch>
                <a:fillRect/>
              </a:stretch>
            </p:blipFill>
            <p:spPr>
              <a:xfrm>
                <a:off x="11093040" y="3770280"/>
                <a:ext cx="42300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9563040" y="3931920"/>
              <a:ext cx="594720" cy="648000"/>
            </p14:xfrm>
          </p:contentPart>
        </mc:Choice>
        <mc:Fallback xmlns="">
          <p:pic>
            <p:nvPicPr>
              <p:cNvPr id="6" name="Ink 5"/>
              <p:cNvPicPr/>
              <p:nvPr/>
            </p:nvPicPr>
            <p:blipFill>
              <a:blip r:embed="rId6"/>
              <a:stretch>
                <a:fillRect/>
              </a:stretch>
            </p:blipFill>
            <p:spPr>
              <a:xfrm>
                <a:off x="9553680" y="3922560"/>
                <a:ext cx="613440" cy="666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9623880" y="4038480"/>
              <a:ext cx="1928520" cy="594720"/>
            </p14:xfrm>
          </p:contentPart>
        </mc:Choice>
        <mc:Fallback xmlns="">
          <p:pic>
            <p:nvPicPr>
              <p:cNvPr id="5" name="Ink 4"/>
              <p:cNvPicPr/>
              <p:nvPr/>
            </p:nvPicPr>
            <p:blipFill>
              <a:blip r:embed="rId8"/>
              <a:stretch>
                <a:fillRect/>
              </a:stretch>
            </p:blipFill>
            <p:spPr>
              <a:xfrm>
                <a:off x="9614520" y="4029120"/>
                <a:ext cx="1947240" cy="613440"/>
              </a:xfrm>
              <a:prstGeom prst="rect">
                <a:avLst/>
              </a:prstGeom>
            </p:spPr>
          </p:pic>
        </mc:Fallback>
      </mc:AlternateContent>
    </p:spTree>
    <p:extLst>
      <p:ext uri="{BB962C8B-B14F-4D97-AF65-F5344CB8AC3E}">
        <p14:creationId xmlns:p14="http://schemas.microsoft.com/office/powerpoint/2010/main" val="16773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6791324" cy="6247864"/>
          </a:xfrm>
          <a:prstGeom prst="rect">
            <a:avLst/>
          </a:prstGeom>
          <a:noFill/>
        </p:spPr>
        <p:txBody>
          <a:bodyPr wrap="square" rtlCol="0">
            <a:spAutoFit/>
          </a:bodyPr>
          <a:lstStyle/>
          <a:p>
            <a:r>
              <a:rPr lang="en-US" sz="2400" dirty="0" smtClean="0">
                <a:latin typeface="+mj-lt"/>
              </a:rPr>
              <a:t>“And </a:t>
            </a:r>
            <a:r>
              <a:rPr lang="en-US" sz="2400" b="1" dirty="0" smtClean="0">
                <a:latin typeface="+mj-lt"/>
              </a:rPr>
              <a:t>Jehoash</a:t>
            </a:r>
            <a:r>
              <a:rPr lang="en-US" sz="2400" dirty="0" smtClean="0">
                <a:latin typeface="+mj-lt"/>
              </a:rPr>
              <a:t> slept with his fathers, and was buried in </a:t>
            </a:r>
            <a:r>
              <a:rPr lang="en-US" sz="2400" i="1" dirty="0" smtClean="0">
                <a:latin typeface="+mj-lt"/>
              </a:rPr>
              <a:t>Samaria</a:t>
            </a:r>
            <a:r>
              <a:rPr lang="en-US" sz="2400" dirty="0" smtClean="0">
                <a:latin typeface="+mj-lt"/>
              </a:rPr>
              <a:t> with the kings of Israel; and </a:t>
            </a:r>
            <a:r>
              <a:rPr lang="en-US" sz="2400" b="1" dirty="0" smtClean="0">
                <a:latin typeface="+mj-lt"/>
              </a:rPr>
              <a:t>Jeroboam</a:t>
            </a:r>
            <a:r>
              <a:rPr lang="en-US" sz="2400" dirty="0" smtClean="0">
                <a:latin typeface="+mj-lt"/>
              </a:rPr>
              <a:t> his son reigned in his stead” (2kg. 14:16). </a:t>
            </a:r>
          </a:p>
          <a:p>
            <a:r>
              <a:rPr lang="en-US" sz="2400" dirty="0" smtClean="0">
                <a:latin typeface="+mj-lt"/>
              </a:rPr>
              <a:t>Next Jehoash died and was succeeded by Jeroboam II.</a:t>
            </a:r>
          </a:p>
          <a:p>
            <a:endParaRPr lang="en-US" sz="800" dirty="0" smtClean="0">
              <a:latin typeface="+mj-lt"/>
            </a:endParaRPr>
          </a:p>
          <a:p>
            <a:r>
              <a:rPr lang="en-US" sz="2400" dirty="0" smtClean="0">
                <a:latin typeface="+mj-lt"/>
              </a:rPr>
              <a:t>“And </a:t>
            </a:r>
            <a:r>
              <a:rPr lang="en-US" sz="2400" b="1" dirty="0" smtClean="0">
                <a:latin typeface="+mj-lt"/>
              </a:rPr>
              <a:t>Amaziah</a:t>
            </a:r>
            <a:r>
              <a:rPr lang="en-US" sz="2400" dirty="0" smtClean="0">
                <a:latin typeface="+mj-lt"/>
              </a:rPr>
              <a:t> the son of </a:t>
            </a:r>
            <a:r>
              <a:rPr lang="en-US" sz="2400" dirty="0" err="1" smtClean="0">
                <a:latin typeface="+mj-lt"/>
              </a:rPr>
              <a:t>Jehoash</a:t>
            </a:r>
            <a:r>
              <a:rPr lang="en-US" sz="2400" dirty="0" smtClean="0">
                <a:latin typeface="+mj-lt"/>
              </a:rPr>
              <a:t> king of Judah… fled to Lachish; but they sent after him… and slew him there.  And they brought him on horses; and he was buried at </a:t>
            </a:r>
            <a:r>
              <a:rPr lang="en-US" sz="2400" i="1" dirty="0" smtClean="0">
                <a:latin typeface="+mj-lt"/>
              </a:rPr>
              <a:t>Jerusalem</a:t>
            </a:r>
            <a:r>
              <a:rPr lang="en-US" sz="2400" dirty="0" smtClean="0">
                <a:latin typeface="+mj-lt"/>
              </a:rPr>
              <a:t> with his fathers in the city of David” (14:17-20). </a:t>
            </a:r>
          </a:p>
          <a:p>
            <a:r>
              <a:rPr lang="en-US" sz="2400" dirty="0" smtClean="0">
                <a:latin typeface="+mj-lt"/>
              </a:rPr>
              <a:t>Amaziah king of Judah was killed and succeeded by his son</a:t>
            </a:r>
            <a:r>
              <a:rPr lang="en-US" sz="2400" dirty="0">
                <a:latin typeface="+mj-lt"/>
              </a:rPr>
              <a:t> </a:t>
            </a:r>
            <a:r>
              <a:rPr lang="en-US" sz="2400" dirty="0" smtClean="0">
                <a:latin typeface="+mj-lt"/>
              </a:rPr>
              <a:t>Azariah [</a:t>
            </a:r>
            <a:r>
              <a:rPr lang="en-US" sz="2400" b="1" dirty="0" smtClean="0">
                <a:latin typeface="+mj-lt"/>
              </a:rPr>
              <a:t>Uzziah</a:t>
            </a:r>
            <a:r>
              <a:rPr lang="en-US" sz="2400" dirty="0" smtClean="0">
                <a:latin typeface="+mj-lt"/>
              </a:rPr>
              <a:t>], who was 16-years old (14:21).</a:t>
            </a:r>
          </a:p>
          <a:p>
            <a:r>
              <a:rPr lang="en-US" sz="2400" b="1" dirty="0" smtClean="0">
                <a:latin typeface="+mj-lt"/>
              </a:rPr>
              <a:t>Jeroboam II </a:t>
            </a:r>
            <a:r>
              <a:rPr lang="en-US" sz="2400" dirty="0" smtClean="0">
                <a:latin typeface="+mj-lt"/>
              </a:rPr>
              <a:t>reigned [41] years over Israel – </a:t>
            </a:r>
          </a:p>
          <a:p>
            <a:endParaRPr lang="en-US" sz="800" dirty="0">
              <a:latin typeface="+mj-lt"/>
            </a:endParaRPr>
          </a:p>
          <a:p>
            <a:r>
              <a:rPr lang="en-US" sz="2400" dirty="0" smtClean="0">
                <a:latin typeface="+mj-lt"/>
              </a:rPr>
              <a:t>“And </a:t>
            </a:r>
            <a:r>
              <a:rPr lang="en-US" sz="2400" b="1" u="sng" dirty="0" smtClean="0">
                <a:latin typeface="+mj-lt"/>
              </a:rPr>
              <a:t>he did that which was evil in the sight of the LORD</a:t>
            </a:r>
            <a:r>
              <a:rPr lang="en-US" sz="2400" dirty="0" smtClean="0">
                <a:latin typeface="+mj-lt"/>
              </a:rPr>
              <a:t>” (14:23,24).  He died, and his son </a:t>
            </a:r>
            <a:r>
              <a:rPr lang="en-US" sz="2400" b="1" dirty="0" smtClean="0">
                <a:latin typeface="+mj-lt"/>
              </a:rPr>
              <a:t>Zachariah</a:t>
            </a:r>
            <a:r>
              <a:rPr lang="en-US" sz="2400" dirty="0" smtClean="0">
                <a:latin typeface="+mj-lt"/>
              </a:rPr>
              <a:t> reigned in his place (14:29).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1"/>
            <a:ext cx="50387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601200" y="4350960"/>
              <a:ext cx="571680" cy="640440"/>
            </p14:xfrm>
          </p:contentPart>
        </mc:Choice>
        <mc:Fallback xmlns="">
          <p:pic>
            <p:nvPicPr>
              <p:cNvPr id="4" name="Ink 3"/>
              <p:cNvPicPr/>
              <p:nvPr/>
            </p:nvPicPr>
            <p:blipFill>
              <a:blip r:embed="rId4"/>
              <a:stretch>
                <a:fillRect/>
              </a:stretch>
            </p:blipFill>
            <p:spPr>
              <a:xfrm>
                <a:off x="9591840" y="4341600"/>
                <a:ext cx="59040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1102400" y="4000680"/>
              <a:ext cx="426960" cy="457560"/>
            </p14:xfrm>
          </p:contentPart>
        </mc:Choice>
        <mc:Fallback xmlns="">
          <p:pic>
            <p:nvPicPr>
              <p:cNvPr id="5" name="Ink 4"/>
              <p:cNvPicPr/>
              <p:nvPr/>
            </p:nvPicPr>
            <p:blipFill>
              <a:blip r:embed="rId6"/>
              <a:stretch>
                <a:fillRect/>
              </a:stretch>
            </p:blipFill>
            <p:spPr>
              <a:xfrm>
                <a:off x="11093040" y="3991320"/>
                <a:ext cx="44568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9646920" y="5219640"/>
              <a:ext cx="518400" cy="213840"/>
            </p14:xfrm>
          </p:contentPart>
        </mc:Choice>
        <mc:Fallback xmlns="">
          <p:pic>
            <p:nvPicPr>
              <p:cNvPr id="6" name="Ink 5"/>
              <p:cNvPicPr/>
              <p:nvPr/>
            </p:nvPicPr>
            <p:blipFill>
              <a:blip r:embed="rId8"/>
              <a:stretch>
                <a:fillRect/>
              </a:stretch>
            </p:blipFill>
            <p:spPr>
              <a:xfrm>
                <a:off x="9637560" y="5210280"/>
                <a:ext cx="537120" cy="232560"/>
              </a:xfrm>
              <a:prstGeom prst="rect">
                <a:avLst/>
              </a:prstGeom>
            </p:spPr>
          </p:pic>
        </mc:Fallback>
      </mc:AlternateContent>
    </p:spTree>
    <p:extLst>
      <p:ext uri="{BB962C8B-B14F-4D97-AF65-F5344CB8AC3E}">
        <p14:creationId xmlns:p14="http://schemas.microsoft.com/office/powerpoint/2010/main" val="18273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7419977" cy="6370975"/>
          </a:xfrm>
          <a:prstGeom prst="rect">
            <a:avLst/>
          </a:prstGeom>
          <a:noFill/>
        </p:spPr>
        <p:txBody>
          <a:bodyPr wrap="square" rtlCol="0">
            <a:spAutoFit/>
          </a:bodyPr>
          <a:lstStyle/>
          <a:p>
            <a:r>
              <a:rPr lang="en-US" sz="2400" b="1" dirty="0" smtClean="0">
                <a:latin typeface="+mj-lt"/>
              </a:rPr>
              <a:t>JONAH THE PROPHET</a:t>
            </a:r>
          </a:p>
          <a:p>
            <a:r>
              <a:rPr lang="en-US" sz="2400" dirty="0" smtClean="0">
                <a:latin typeface="+mj-lt"/>
              </a:rPr>
              <a:t>“He [Jeroboam II] restored the coast of Israel from the entering of Hamath unto the sea of the plain, according to the word of the LORD God of Israel, which he spake by the hand of his servant </a:t>
            </a:r>
            <a:r>
              <a:rPr lang="en-US" sz="2400" b="1" dirty="0" smtClean="0">
                <a:latin typeface="+mj-lt"/>
              </a:rPr>
              <a:t>Jonah</a:t>
            </a:r>
            <a:r>
              <a:rPr lang="en-US" sz="2400" dirty="0" smtClean="0">
                <a:latin typeface="+mj-lt"/>
              </a:rPr>
              <a:t>, the son of Amittai, the prophet, which was of Gather-hepher” (2Kg. 14:25).</a:t>
            </a:r>
          </a:p>
          <a:p>
            <a:r>
              <a:rPr lang="en-US" sz="2400" dirty="0" smtClean="0">
                <a:latin typeface="+mj-lt"/>
              </a:rPr>
              <a:t>Jonah, meaning ‘dove,’ was called of God from a town near Nazareth in the tribe of Zebulun.  He lived during the reign of </a:t>
            </a:r>
            <a:r>
              <a:rPr lang="en-US" sz="2400" b="1" dirty="0" smtClean="0">
                <a:latin typeface="+mj-lt"/>
              </a:rPr>
              <a:t>Jeroboam II</a:t>
            </a:r>
            <a:r>
              <a:rPr lang="en-US" sz="2400" dirty="0" smtClean="0">
                <a:latin typeface="+mj-lt"/>
              </a:rPr>
              <a:t>, the  most powerful of all the kings of the northern kingdom [Israel]*, so the story of Jonah took place sometime between [785-744 B.C.].  He was the only prophet who was called but first ran from God.  His ministry was referred to by Christ (Mt. 12:41; LK. 11:32), the others:  Elijah (Mt. 17:11,12); Elisha (Lk. 4:27); and Isaiah (Mt. 15:7).</a:t>
            </a:r>
          </a:p>
          <a:p>
            <a:r>
              <a:rPr lang="en-US" sz="2400" dirty="0" smtClean="0">
                <a:latin typeface="+mj-lt"/>
              </a:rPr>
              <a:t>*Jeroboam’s grandfather [</a:t>
            </a:r>
            <a:r>
              <a:rPr lang="en-US" sz="2400" dirty="0" err="1" smtClean="0">
                <a:latin typeface="+mj-lt"/>
              </a:rPr>
              <a:t>Jehoahaz</a:t>
            </a:r>
            <a:r>
              <a:rPr lang="en-US" sz="2400" dirty="0" smtClean="0">
                <a:latin typeface="+mj-lt"/>
              </a:rPr>
              <a:t>] paid tribute to Assyria, but that was now stopped and their territory expanded.   </a:t>
            </a:r>
            <a:endParaRPr lang="en-US" sz="2400" dirty="0">
              <a:latin typeface="+mj-lt"/>
            </a:endParaRPr>
          </a:p>
        </p:txBody>
      </p:sp>
      <p:pic>
        <p:nvPicPr>
          <p:cNvPr id="6" name="Picture 5" descr="&lt;strong&gt;Tribe&lt;/strong&gt; &lt;strong&gt;of Zebulun&lt;/strong&gt; - Wikipedia, the free encyclo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9975" y="1"/>
            <a:ext cx="4772025" cy="6370974"/>
          </a:xfrm>
          <a:prstGeom prst="rect">
            <a:avLst/>
          </a:prstGeom>
        </p:spPr>
      </p:pic>
    </p:spTree>
    <p:extLst>
      <p:ext uri="{BB962C8B-B14F-4D97-AF65-F5344CB8AC3E}">
        <p14:creationId xmlns:p14="http://schemas.microsoft.com/office/powerpoint/2010/main" val="314026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 y="-85725"/>
            <a:ext cx="6534150" cy="6494085"/>
          </a:xfrm>
          <a:prstGeom prst="rect">
            <a:avLst/>
          </a:prstGeom>
          <a:noFill/>
        </p:spPr>
        <p:txBody>
          <a:bodyPr wrap="square" rtlCol="0">
            <a:spAutoFit/>
          </a:bodyPr>
          <a:lstStyle/>
          <a:p>
            <a:r>
              <a:rPr lang="en-US" sz="2400" b="1" dirty="0" smtClean="0">
                <a:latin typeface="+mj-lt"/>
              </a:rPr>
              <a:t>THE SETTING BEHIND JONAH</a:t>
            </a:r>
          </a:p>
          <a:p>
            <a:r>
              <a:rPr lang="en-US" sz="2400" dirty="0" smtClean="0">
                <a:latin typeface="+mj-lt"/>
              </a:rPr>
              <a:t>Assyria lay to the north east of Israel, dating back </a:t>
            </a:r>
          </a:p>
          <a:p>
            <a:r>
              <a:rPr lang="en-US" sz="2400" dirty="0" smtClean="0">
                <a:latin typeface="+mj-lt"/>
              </a:rPr>
              <a:t>to the Genesis account –</a:t>
            </a:r>
          </a:p>
          <a:p>
            <a:endParaRPr lang="en-US" sz="800" dirty="0" smtClean="0">
              <a:latin typeface="+mj-lt"/>
            </a:endParaRPr>
          </a:p>
          <a:p>
            <a:r>
              <a:rPr lang="en-US" sz="2400" dirty="0" smtClean="0">
                <a:latin typeface="+mj-lt"/>
              </a:rPr>
              <a:t>“And the sons of </a:t>
            </a:r>
            <a:r>
              <a:rPr lang="en-US" sz="2400" b="1" dirty="0" smtClean="0">
                <a:latin typeface="+mj-lt"/>
              </a:rPr>
              <a:t>Ham</a:t>
            </a:r>
            <a:r>
              <a:rPr lang="en-US" sz="2400" dirty="0" smtClean="0">
                <a:latin typeface="+mj-lt"/>
              </a:rPr>
              <a:t>; </a:t>
            </a:r>
            <a:r>
              <a:rPr lang="en-US" sz="2400" b="1" dirty="0" smtClean="0">
                <a:latin typeface="+mj-lt"/>
              </a:rPr>
              <a:t>Cush</a:t>
            </a:r>
            <a:r>
              <a:rPr lang="en-US" sz="2400" dirty="0" smtClean="0">
                <a:latin typeface="+mj-lt"/>
              </a:rPr>
              <a:t>… Canaan… and </a:t>
            </a:r>
            <a:r>
              <a:rPr lang="en-US" sz="2400" b="1" dirty="0" smtClean="0">
                <a:latin typeface="+mj-lt"/>
              </a:rPr>
              <a:t>Cush</a:t>
            </a:r>
          </a:p>
          <a:p>
            <a:r>
              <a:rPr lang="en-US" sz="2400" dirty="0">
                <a:latin typeface="+mj-lt"/>
              </a:rPr>
              <a:t>b</a:t>
            </a:r>
            <a:r>
              <a:rPr lang="en-US" sz="2400" dirty="0" smtClean="0">
                <a:latin typeface="+mj-lt"/>
              </a:rPr>
              <a:t>egat </a:t>
            </a:r>
            <a:r>
              <a:rPr lang="en-US" sz="2400" b="1" dirty="0" smtClean="0">
                <a:latin typeface="+mj-lt"/>
              </a:rPr>
              <a:t>Nimrod</a:t>
            </a:r>
            <a:r>
              <a:rPr lang="en-US" sz="2400" dirty="0" smtClean="0">
                <a:latin typeface="+mj-lt"/>
              </a:rPr>
              <a:t>… and the beginning of his </a:t>
            </a:r>
            <a:r>
              <a:rPr lang="en-US" sz="2400" b="1" dirty="0" smtClean="0">
                <a:latin typeface="+mj-lt"/>
              </a:rPr>
              <a:t>kingdom</a:t>
            </a:r>
          </a:p>
          <a:p>
            <a:r>
              <a:rPr lang="en-US" sz="2400" dirty="0" smtClean="0">
                <a:latin typeface="+mj-lt"/>
              </a:rPr>
              <a:t>was </a:t>
            </a:r>
            <a:r>
              <a:rPr lang="en-US" sz="2400" b="1" dirty="0" smtClean="0">
                <a:latin typeface="+mj-lt"/>
              </a:rPr>
              <a:t>Babel</a:t>
            </a:r>
            <a:r>
              <a:rPr lang="en-US" sz="2400" dirty="0" smtClean="0">
                <a:latin typeface="+mj-lt"/>
              </a:rPr>
              <a:t>… out of that land went forth </a:t>
            </a:r>
            <a:r>
              <a:rPr lang="en-US" sz="2400" b="1" dirty="0" smtClean="0">
                <a:latin typeface="+mj-lt"/>
              </a:rPr>
              <a:t>Asshur </a:t>
            </a:r>
            <a:r>
              <a:rPr lang="en-US" sz="2400" dirty="0" smtClean="0">
                <a:latin typeface="+mj-lt"/>
              </a:rPr>
              <a:t>[Assyria], and builded </a:t>
            </a:r>
            <a:r>
              <a:rPr lang="en-US" sz="2400" b="1" dirty="0" smtClean="0">
                <a:latin typeface="+mj-lt"/>
              </a:rPr>
              <a:t>Nineveh</a:t>
            </a:r>
            <a:r>
              <a:rPr lang="en-US" sz="2400" dirty="0" smtClean="0">
                <a:latin typeface="+mj-lt"/>
              </a:rPr>
              <a:t>… the same is a </a:t>
            </a:r>
          </a:p>
          <a:p>
            <a:r>
              <a:rPr lang="en-US" sz="2400" dirty="0">
                <a:latin typeface="+mj-lt"/>
              </a:rPr>
              <a:t>g</a:t>
            </a:r>
            <a:r>
              <a:rPr lang="en-US" sz="2400" dirty="0" smtClean="0">
                <a:latin typeface="+mj-lt"/>
              </a:rPr>
              <a:t>reat [important] city” (Gen. 10:6-12).</a:t>
            </a:r>
          </a:p>
          <a:p>
            <a:r>
              <a:rPr lang="en-US" sz="2400" dirty="0" smtClean="0">
                <a:latin typeface="+mj-lt"/>
              </a:rPr>
              <a:t>Assyria had pagan roots from the beginning as Nimrod began his kingdom [Babel = </a:t>
            </a:r>
            <a:r>
              <a:rPr lang="en-US" sz="2400" i="1" dirty="0" smtClean="0">
                <a:latin typeface="+mj-lt"/>
              </a:rPr>
              <a:t>confusion</a:t>
            </a:r>
            <a:r>
              <a:rPr lang="en-US" sz="2400" dirty="0" smtClean="0">
                <a:latin typeface="+mj-lt"/>
              </a:rPr>
              <a:t>], which spread north through the fertile crescent </a:t>
            </a:r>
          </a:p>
          <a:p>
            <a:r>
              <a:rPr lang="en-US" sz="2400" dirty="0" smtClean="0">
                <a:latin typeface="+mj-lt"/>
              </a:rPr>
              <a:t>[Mesopotamia], eventually forming the nation of</a:t>
            </a:r>
          </a:p>
          <a:p>
            <a:r>
              <a:rPr lang="en-US" sz="2400" dirty="0" smtClean="0">
                <a:latin typeface="+mj-lt"/>
              </a:rPr>
              <a:t>Assyria with its capital, Nineveh. </a:t>
            </a:r>
          </a:p>
          <a:p>
            <a:r>
              <a:rPr lang="en-US" sz="2400" dirty="0" smtClean="0">
                <a:latin typeface="+mj-lt"/>
              </a:rPr>
              <a:t>During the times of the Kings, Assyria had become </a:t>
            </a:r>
          </a:p>
          <a:p>
            <a:r>
              <a:rPr lang="en-US" sz="2400" dirty="0" smtClean="0">
                <a:latin typeface="+mj-lt"/>
              </a:rPr>
              <a:t>a formidable foe and God would in the future allow Assyria to invade and conquer the northern kingdom because of their continued pagan worship.    </a:t>
            </a:r>
            <a:endParaRPr lang="en-US" sz="2400" dirty="0">
              <a:latin typeface="+mj-lt"/>
            </a:endParaRPr>
          </a:p>
        </p:txBody>
      </p:sp>
      <p:pic>
        <p:nvPicPr>
          <p:cNvPr id="3" name="Picture 2" descr="TAAPWorld - &lt;strong&gt;Assyria&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
            <a:ext cx="5715000" cy="640836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540360" y="990720"/>
              <a:ext cx="731880" cy="472680"/>
            </p14:xfrm>
          </p:contentPart>
        </mc:Choice>
        <mc:Fallback xmlns="">
          <p:pic>
            <p:nvPicPr>
              <p:cNvPr id="4" name="Ink 3"/>
              <p:cNvPicPr/>
              <p:nvPr/>
            </p:nvPicPr>
            <p:blipFill>
              <a:blip r:embed="rId4"/>
              <a:stretch>
                <a:fillRect/>
              </a:stretch>
            </p:blipFill>
            <p:spPr>
              <a:xfrm>
                <a:off x="9531000" y="981360"/>
                <a:ext cx="75060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10188000" y="3612802"/>
              <a:ext cx="1257480" cy="525960"/>
            </p14:xfrm>
          </p:contentPart>
        </mc:Choice>
        <mc:Fallback xmlns="">
          <p:pic>
            <p:nvPicPr>
              <p:cNvPr id="5" name="Ink 4"/>
              <p:cNvPicPr/>
              <p:nvPr/>
            </p:nvPicPr>
            <p:blipFill>
              <a:blip r:embed="rId6"/>
              <a:stretch>
                <a:fillRect/>
              </a:stretch>
            </p:blipFill>
            <p:spPr>
              <a:xfrm>
                <a:off x="10178640" y="3603442"/>
                <a:ext cx="127620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10188000" y="1520801"/>
              <a:ext cx="815760" cy="343080"/>
            </p14:xfrm>
          </p:contentPart>
        </mc:Choice>
        <mc:Fallback xmlns="">
          <p:pic>
            <p:nvPicPr>
              <p:cNvPr id="6" name="Ink 5"/>
              <p:cNvPicPr/>
              <p:nvPr/>
            </p:nvPicPr>
            <p:blipFill>
              <a:blip r:embed="rId8"/>
              <a:stretch>
                <a:fillRect/>
              </a:stretch>
            </p:blipFill>
            <p:spPr>
              <a:xfrm>
                <a:off x="10178640" y="1511441"/>
                <a:ext cx="8344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10008480" y="678240"/>
              <a:ext cx="815760" cy="312480"/>
            </p14:xfrm>
          </p:contentPart>
        </mc:Choice>
        <mc:Fallback xmlns="">
          <p:pic>
            <p:nvPicPr>
              <p:cNvPr id="7" name="Ink 6"/>
              <p:cNvPicPr/>
              <p:nvPr/>
            </p:nvPicPr>
            <p:blipFill>
              <a:blip r:embed="rId10"/>
              <a:stretch>
                <a:fillRect/>
              </a:stretch>
            </p:blipFill>
            <p:spPr>
              <a:xfrm>
                <a:off x="9999120" y="668880"/>
                <a:ext cx="834480" cy="331200"/>
              </a:xfrm>
              <a:prstGeom prst="rect">
                <a:avLst/>
              </a:prstGeom>
            </p:spPr>
          </p:pic>
        </mc:Fallback>
      </mc:AlternateContent>
    </p:spTree>
    <p:extLst>
      <p:ext uri="{BB962C8B-B14F-4D97-AF65-F5344CB8AC3E}">
        <p14:creationId xmlns:p14="http://schemas.microsoft.com/office/powerpoint/2010/main" val="46880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1" end="11"/>
                                            </p:txEl>
                                          </p:spTgt>
                                        </p:tgtEl>
                                        <p:attrNameLst>
                                          <p:attrName>style.visibility</p:attrName>
                                        </p:attrNameLst>
                                      </p:cBhvr>
                                      <p:to>
                                        <p:strVal val="visible"/>
                                      </p:to>
                                    </p:set>
                                    <p:animEffect transition="in" filter="fade">
                                      <p:cBhvr>
                                        <p:cTn id="38" dur="500"/>
                                        <p:tgtEl>
                                          <p:spTgt spid="2">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2">
                                            <p:txEl>
                                              <p:pRg st="12" end="12"/>
                                            </p:txEl>
                                          </p:spTgt>
                                        </p:tgtEl>
                                        <p:attrNameLst>
                                          <p:attrName>style.visibility</p:attrName>
                                        </p:attrNameLst>
                                      </p:cBhvr>
                                      <p:to>
                                        <p:strVal val="visible"/>
                                      </p:to>
                                    </p:set>
                                    <p:animEffect transition="in" filter="fade">
                                      <p:cBhvr>
                                        <p:cTn id="4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7029448" cy="6370975"/>
          </a:xfrm>
          <a:prstGeom prst="rect">
            <a:avLst/>
          </a:prstGeom>
          <a:noFill/>
        </p:spPr>
        <p:txBody>
          <a:bodyPr wrap="square" rtlCol="0">
            <a:spAutoFit/>
          </a:bodyPr>
          <a:lstStyle/>
          <a:p>
            <a:r>
              <a:rPr lang="en-US" sz="2400" b="1" dirty="0" smtClean="0">
                <a:latin typeface="+mj-lt"/>
              </a:rPr>
              <a:t>JONAH SENT TO NINEVEH</a:t>
            </a:r>
          </a:p>
          <a:p>
            <a:r>
              <a:rPr lang="en-US" sz="2400" dirty="0" smtClean="0">
                <a:latin typeface="+mj-lt"/>
              </a:rPr>
              <a:t>“Now the word of the LORD came unto Jonah the son of Amittai, saying, Arise and go to</a:t>
            </a:r>
            <a:r>
              <a:rPr lang="en-US" sz="2400" b="1" dirty="0" smtClean="0">
                <a:latin typeface="+mj-lt"/>
              </a:rPr>
              <a:t> Nineveh</a:t>
            </a:r>
            <a:r>
              <a:rPr lang="en-US" sz="2400" dirty="0" smtClean="0">
                <a:latin typeface="+mj-lt"/>
              </a:rPr>
              <a:t>, that great city, and </a:t>
            </a:r>
            <a:r>
              <a:rPr lang="en-US" sz="2400" b="1" dirty="0" smtClean="0">
                <a:latin typeface="+mj-lt"/>
              </a:rPr>
              <a:t>cry against it</a:t>
            </a:r>
            <a:r>
              <a:rPr lang="en-US" sz="2400" dirty="0" smtClean="0">
                <a:latin typeface="+mj-lt"/>
              </a:rPr>
              <a:t>; for their wickedness is come up before me” (Jon. 1:1,2).</a:t>
            </a:r>
          </a:p>
          <a:p>
            <a:r>
              <a:rPr lang="en-US" sz="2400" dirty="0" smtClean="0">
                <a:latin typeface="+mj-lt"/>
              </a:rPr>
              <a:t>God sent Jonah to an enemy nation of Israel to condemn it because of its evil.  This was not the first time God sent prophets [Elijah and Elisha] outside of Israel.  But, this time was different in that he was warning a neighboring [Gentile] nation of his impending judgment on them.  Nineveh was located on the bank of the Tigris river, about 550 miles from Samaria, the capital of the northern kingdom [today Nineveh would be in Iraq, near the modern city of Mosel].  The city was surrounded by both an outer and inner wall making it virtually impenetrable for any invading army, but God would find a way to penetrate it.    </a:t>
            </a:r>
            <a:endParaRPr lang="en-US" sz="2400" dirty="0">
              <a:latin typeface="+mj-lt"/>
            </a:endParaRPr>
          </a:p>
        </p:txBody>
      </p:sp>
      <p:pic>
        <p:nvPicPr>
          <p:cNvPr id="4" name="Picture 3" descr="Portable Antiquity Collecting and Heritage Issues: Loot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9450" y="3390900"/>
            <a:ext cx="5162549" cy="3467100"/>
          </a:xfrm>
          <a:prstGeom prst="rect">
            <a:avLst/>
          </a:prstGeom>
        </p:spPr>
      </p:pic>
      <p:pic>
        <p:nvPicPr>
          <p:cNvPr id="5" name="Picture 4" descr="File:&lt;strong&gt;Assyria&lt;/strong&gt; World War 1 relief English.png - Wikimedia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9450" y="-9525"/>
            <a:ext cx="5162548" cy="3400425"/>
          </a:xfrm>
          <a:prstGeom prst="rect">
            <a:avLst/>
          </a:prstGeom>
        </p:spPr>
      </p:pic>
      <p:pic>
        <p:nvPicPr>
          <p:cNvPr id="6" name="Picture 5" descr="Ancient &lt;strong&gt;cities&lt;/strong&gt; and towns | Wondermond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9453" y="-9525"/>
            <a:ext cx="5162547" cy="6867525"/>
          </a:xfrm>
          <a:prstGeom prst="rect">
            <a:avLst/>
          </a:prstGeom>
        </p:spPr>
      </p:pic>
    </p:spTree>
    <p:extLst>
      <p:ext uri="{BB962C8B-B14F-4D97-AF65-F5344CB8AC3E}">
        <p14:creationId xmlns:p14="http://schemas.microsoft.com/office/powerpoint/2010/main" val="36631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981699" cy="6370975"/>
          </a:xfrm>
          <a:prstGeom prst="rect">
            <a:avLst/>
          </a:prstGeom>
          <a:noFill/>
        </p:spPr>
        <p:txBody>
          <a:bodyPr wrap="square" rtlCol="0">
            <a:spAutoFit/>
          </a:bodyPr>
          <a:lstStyle/>
          <a:p>
            <a:r>
              <a:rPr lang="en-US" sz="2400" dirty="0" smtClean="0">
                <a:latin typeface="+mj-lt"/>
              </a:rPr>
              <a:t>“But Jonah rose up to flee unto </a:t>
            </a:r>
            <a:r>
              <a:rPr lang="en-US" sz="2400" b="1" dirty="0" smtClean="0">
                <a:latin typeface="+mj-lt"/>
              </a:rPr>
              <a:t>Tarshish</a:t>
            </a:r>
            <a:r>
              <a:rPr lang="en-US" sz="2400" dirty="0" smtClean="0">
                <a:latin typeface="+mj-lt"/>
              </a:rPr>
              <a:t> from the presence of the LORD, and went down to </a:t>
            </a:r>
            <a:r>
              <a:rPr lang="en-US" sz="2400" b="1" dirty="0" smtClean="0">
                <a:latin typeface="+mj-lt"/>
              </a:rPr>
              <a:t>Joppa</a:t>
            </a:r>
            <a:r>
              <a:rPr lang="en-US" sz="2400" dirty="0" smtClean="0">
                <a:latin typeface="+mj-lt"/>
              </a:rPr>
              <a:t>; and he found a ship going to </a:t>
            </a:r>
            <a:r>
              <a:rPr lang="en-US" sz="2400" b="1" dirty="0" smtClean="0">
                <a:latin typeface="+mj-lt"/>
              </a:rPr>
              <a:t>Tarshish</a:t>
            </a:r>
            <a:r>
              <a:rPr lang="en-US" sz="2400" dirty="0" smtClean="0">
                <a:latin typeface="+mj-lt"/>
              </a:rPr>
              <a:t>: so he paid the fare thereof, and went down into it, to go with them unto </a:t>
            </a:r>
            <a:r>
              <a:rPr lang="en-US" sz="2400" b="1" dirty="0" smtClean="0">
                <a:latin typeface="+mj-lt"/>
              </a:rPr>
              <a:t>Tarshish</a:t>
            </a:r>
            <a:r>
              <a:rPr lang="en-US" sz="2400" dirty="0" smtClean="0">
                <a:latin typeface="+mj-lt"/>
              </a:rPr>
              <a:t> from the presence of the LORD” (Jon. 1:3).</a:t>
            </a:r>
          </a:p>
          <a:p>
            <a:r>
              <a:rPr lang="en-US" sz="2400" dirty="0" smtClean="0">
                <a:latin typeface="+mj-lt"/>
              </a:rPr>
              <a:t>Jonah did the opposite of what God wanted—</a:t>
            </a:r>
          </a:p>
          <a:p>
            <a:r>
              <a:rPr lang="en-US" sz="2400" dirty="0" smtClean="0">
                <a:latin typeface="+mj-lt"/>
              </a:rPr>
              <a:t>He went to Joppa [Jaffa] on the coast of Israel and boarded a ship for Tarshish [Spain?]. </a:t>
            </a:r>
          </a:p>
          <a:p>
            <a:r>
              <a:rPr lang="en-US" sz="2400" dirty="0" smtClean="0">
                <a:latin typeface="+mj-lt"/>
              </a:rPr>
              <a:t>Next God sent a tempest which threatened the ship (1:4), but Jonah was asleep in the lower deck (1:5). The captain awakened Jonah and told him to call on his god to rescue them (1:6).  Jonah was blamed for the storm (1:7) because he told the sailors he was running away from God (1:8-10).  Jonah told them to throw him overboard (1:12), which they did (1:15).  </a:t>
            </a:r>
            <a:endParaRPr lang="en-US" sz="2400" dirty="0">
              <a:latin typeface="+mj-lt"/>
            </a:endParaRPr>
          </a:p>
        </p:txBody>
      </p:sp>
      <p:pic>
        <p:nvPicPr>
          <p:cNvPr id="3" name="Picture 2" descr="Old Testament Overview - Jona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1699" y="0"/>
            <a:ext cx="6285981" cy="6370975"/>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254680" y="3741480"/>
              <a:ext cx="358560" cy="320400"/>
            </p14:xfrm>
          </p:contentPart>
        </mc:Choice>
        <mc:Fallback xmlns="">
          <p:pic>
            <p:nvPicPr>
              <p:cNvPr id="4" name="Ink 3"/>
              <p:cNvPicPr/>
              <p:nvPr/>
            </p:nvPicPr>
            <p:blipFill>
              <a:blip r:embed="rId4"/>
              <a:stretch>
                <a:fillRect/>
              </a:stretch>
            </p:blipFill>
            <p:spPr>
              <a:xfrm>
                <a:off x="11245320" y="3732120"/>
                <a:ext cx="37728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9616320" y="3581280"/>
              <a:ext cx="1653840" cy="366120"/>
            </p14:xfrm>
          </p:contentPart>
        </mc:Choice>
        <mc:Fallback xmlns="">
          <p:pic>
            <p:nvPicPr>
              <p:cNvPr id="5" name="Ink 4"/>
              <p:cNvPicPr/>
              <p:nvPr/>
            </p:nvPicPr>
            <p:blipFill>
              <a:blip r:embed="rId6"/>
              <a:stretch>
                <a:fillRect/>
              </a:stretch>
            </p:blipFill>
            <p:spPr>
              <a:xfrm>
                <a:off x="9606960" y="3571920"/>
                <a:ext cx="16725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p14:cNvContentPartPr/>
              <p14:nvPr/>
            </p14:nvContentPartPr>
            <p14:xfrm>
              <a:off x="8648640" y="3596760"/>
              <a:ext cx="1303560" cy="442080"/>
            </p14:xfrm>
          </p:contentPart>
        </mc:Choice>
        <mc:Fallback xmlns="">
          <p:pic>
            <p:nvPicPr>
              <p:cNvPr id="6" name="Ink 5"/>
              <p:cNvPicPr/>
              <p:nvPr/>
            </p:nvPicPr>
            <p:blipFill>
              <a:blip r:embed="rId8"/>
              <a:stretch>
                <a:fillRect/>
              </a:stretch>
            </p:blipFill>
            <p:spPr>
              <a:xfrm>
                <a:off x="8639280" y="3587400"/>
                <a:ext cx="1322280" cy="460800"/>
              </a:xfrm>
              <a:prstGeom prst="rect">
                <a:avLst/>
              </a:prstGeom>
            </p:spPr>
          </p:pic>
        </mc:Fallback>
      </mc:AlternateContent>
    </p:spTree>
    <p:extLst>
      <p:ext uri="{BB962C8B-B14F-4D97-AF65-F5344CB8AC3E}">
        <p14:creationId xmlns:p14="http://schemas.microsoft.com/office/powerpoint/2010/main" val="130656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915775" cy="6247864"/>
          </a:xfrm>
          <a:prstGeom prst="rect">
            <a:avLst/>
          </a:prstGeom>
          <a:noFill/>
        </p:spPr>
        <p:txBody>
          <a:bodyPr wrap="square" rtlCol="0">
            <a:spAutoFit/>
          </a:bodyPr>
          <a:lstStyle/>
          <a:p>
            <a:r>
              <a:rPr lang="en-US" sz="2400" b="1" dirty="0" smtClean="0">
                <a:latin typeface="+mj-lt"/>
              </a:rPr>
              <a:t>THE GREAT FISH</a:t>
            </a:r>
          </a:p>
          <a:p>
            <a:r>
              <a:rPr lang="en-US" sz="2400" dirty="0" smtClean="0">
                <a:latin typeface="+mj-lt"/>
              </a:rPr>
              <a:t>“Now the LORD had prepared a great fish to swallow up </a:t>
            </a:r>
          </a:p>
          <a:p>
            <a:r>
              <a:rPr lang="en-US" sz="2400" dirty="0" smtClean="0">
                <a:latin typeface="+mj-lt"/>
              </a:rPr>
              <a:t>Jonah.  And Jonah was in the belly of the fish </a:t>
            </a:r>
            <a:r>
              <a:rPr lang="en-US" sz="2400" b="1" u="sng" dirty="0" smtClean="0">
                <a:latin typeface="+mj-lt"/>
              </a:rPr>
              <a:t>three days</a:t>
            </a:r>
            <a:r>
              <a:rPr lang="en-US" sz="2400" u="sng" dirty="0" smtClean="0">
                <a:latin typeface="+mj-lt"/>
              </a:rPr>
              <a:t> </a:t>
            </a:r>
          </a:p>
          <a:p>
            <a:r>
              <a:rPr lang="en-US" sz="2400" b="1" u="sng" dirty="0" smtClean="0">
                <a:latin typeface="+mj-lt"/>
              </a:rPr>
              <a:t>and three nights</a:t>
            </a:r>
            <a:r>
              <a:rPr lang="en-US" sz="2400" dirty="0" smtClean="0">
                <a:latin typeface="+mj-lt"/>
              </a:rPr>
              <a:t>” (Jon. 1:17).</a:t>
            </a:r>
          </a:p>
          <a:p>
            <a:r>
              <a:rPr lang="en-US" sz="2400" dirty="0" smtClean="0">
                <a:latin typeface="+mj-lt"/>
              </a:rPr>
              <a:t>Notice this was all by the hand of God—it was His plan for the </a:t>
            </a:r>
          </a:p>
          <a:p>
            <a:r>
              <a:rPr lang="en-US" sz="2400" dirty="0" smtClean="0">
                <a:latin typeface="+mj-lt"/>
              </a:rPr>
              <a:t>great fish to swallow Jonah, but in exactly 72-hours safely </a:t>
            </a:r>
          </a:p>
          <a:p>
            <a:r>
              <a:rPr lang="en-US" sz="2400" dirty="0" smtClean="0">
                <a:latin typeface="+mj-lt"/>
              </a:rPr>
              <a:t>return him to dry land.  This was a type or foreshadow of the </a:t>
            </a:r>
          </a:p>
          <a:p>
            <a:r>
              <a:rPr lang="en-US" sz="2400" i="1" dirty="0" smtClean="0">
                <a:latin typeface="+mj-lt"/>
              </a:rPr>
              <a:t>death</a:t>
            </a:r>
            <a:r>
              <a:rPr lang="en-US" sz="2400" dirty="0" smtClean="0">
                <a:latin typeface="+mj-lt"/>
              </a:rPr>
              <a:t>, </a:t>
            </a:r>
            <a:r>
              <a:rPr lang="en-US" sz="2400" i="1" dirty="0" smtClean="0">
                <a:latin typeface="+mj-lt"/>
              </a:rPr>
              <a:t>burial</a:t>
            </a:r>
            <a:r>
              <a:rPr lang="en-US" sz="2400" dirty="0" smtClean="0">
                <a:latin typeface="+mj-lt"/>
              </a:rPr>
              <a:t>, and </a:t>
            </a:r>
            <a:r>
              <a:rPr lang="en-US" sz="2400" i="1" dirty="0" smtClean="0">
                <a:latin typeface="+mj-lt"/>
              </a:rPr>
              <a:t>resurrection</a:t>
            </a:r>
            <a:r>
              <a:rPr lang="en-US" sz="2400" dirty="0" smtClean="0">
                <a:latin typeface="+mj-lt"/>
              </a:rPr>
              <a:t> of Christ.  </a:t>
            </a:r>
          </a:p>
          <a:p>
            <a:endParaRPr lang="en-US" sz="800" dirty="0" smtClean="0">
              <a:latin typeface="+mj-lt"/>
            </a:endParaRPr>
          </a:p>
          <a:p>
            <a:r>
              <a:rPr lang="en-US" sz="2400" dirty="0" smtClean="0">
                <a:latin typeface="+mj-lt"/>
              </a:rPr>
              <a:t>“Then Jonah prayed unto the LORD his God out of the fish’s </a:t>
            </a:r>
          </a:p>
          <a:p>
            <a:r>
              <a:rPr lang="en-US" sz="2400" dirty="0" smtClean="0">
                <a:latin typeface="+mj-lt"/>
              </a:rPr>
              <a:t>belly (2:1)… waters compassed me… weeds were wrapped </a:t>
            </a:r>
          </a:p>
          <a:p>
            <a:r>
              <a:rPr lang="en-US" sz="2400" dirty="0" smtClean="0">
                <a:latin typeface="+mj-lt"/>
              </a:rPr>
              <a:t>about my head (2:5)… I remembered the LORD: and my prayer </a:t>
            </a:r>
          </a:p>
          <a:p>
            <a:r>
              <a:rPr lang="en-US" sz="2400" dirty="0" smtClean="0">
                <a:latin typeface="+mj-lt"/>
              </a:rPr>
              <a:t>came in unto thee, into thine holy temple (2:7)… Salvation </a:t>
            </a:r>
          </a:p>
          <a:p>
            <a:r>
              <a:rPr lang="en-US" sz="2400" dirty="0" smtClean="0">
                <a:latin typeface="+mj-lt"/>
              </a:rPr>
              <a:t>[protection] is of the LORD (2:9).  And the LORD spake unto the </a:t>
            </a:r>
          </a:p>
          <a:p>
            <a:r>
              <a:rPr lang="en-US" sz="2400" dirty="0" smtClean="0">
                <a:latin typeface="+mj-lt"/>
              </a:rPr>
              <a:t>fish, and it vomited out Jonah upon the dry land” (2:10).</a:t>
            </a:r>
          </a:p>
          <a:p>
            <a:endParaRPr lang="en-US" sz="800" dirty="0" smtClean="0">
              <a:latin typeface="+mj-lt"/>
            </a:endParaRPr>
          </a:p>
          <a:p>
            <a:r>
              <a:rPr lang="en-US" sz="2400" i="1" dirty="0" smtClean="0">
                <a:latin typeface="+mj-lt"/>
              </a:rPr>
              <a:t>“No miracle of Scripture has called forth so much unbelief…” </a:t>
            </a:r>
            <a:r>
              <a:rPr lang="en-US" sz="2400" dirty="0" smtClean="0">
                <a:latin typeface="+mj-lt"/>
              </a:rPr>
              <a:t>– </a:t>
            </a:r>
            <a:r>
              <a:rPr lang="en-US" sz="2400" dirty="0" smtClean="0">
                <a:latin typeface="+mj-lt"/>
              </a:rPr>
              <a:t>Old</a:t>
            </a:r>
            <a:r>
              <a:rPr lang="en-US" sz="2400" dirty="0" smtClean="0">
                <a:latin typeface="+mj-lt"/>
              </a:rPr>
              <a:t> </a:t>
            </a:r>
            <a:r>
              <a:rPr lang="en-US" sz="2400" dirty="0" smtClean="0">
                <a:latin typeface="+mj-lt"/>
              </a:rPr>
              <a:t>Scofield, p. 944. </a:t>
            </a:r>
          </a:p>
          <a:p>
            <a:r>
              <a:rPr lang="en-US" sz="2400" dirty="0" smtClean="0">
                <a:latin typeface="+mj-lt"/>
              </a:rPr>
              <a:t>But, Christ quoted Jonah (Mt. 12:39,40).  Would Christ quote a fable?     </a:t>
            </a:r>
            <a:endParaRPr lang="en-US" sz="2400" dirty="0">
              <a:latin typeface="+mj-lt"/>
            </a:endParaRPr>
          </a:p>
        </p:txBody>
      </p:sp>
      <p:pic>
        <p:nvPicPr>
          <p:cNvPr id="4" name="Picture 3" descr="De todos los días: marzo 20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7649" y="0"/>
            <a:ext cx="4324350" cy="5267325"/>
          </a:xfrm>
          <a:prstGeom prst="rect">
            <a:avLst/>
          </a:prstGeom>
        </p:spPr>
      </p:pic>
      <p:pic>
        <p:nvPicPr>
          <p:cNvPr id="6" name="Picture 5" descr="El Camino del Héroe: Negarse al llamado o decidirse 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650" y="0"/>
            <a:ext cx="4324350" cy="5334001"/>
          </a:xfrm>
          <a:prstGeom prst="rect">
            <a:avLst/>
          </a:prstGeom>
        </p:spPr>
      </p:pic>
      <p:pic>
        <p:nvPicPr>
          <p:cNvPr id="8" name="Picture 7" descr="So What?: April 20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7649" y="4763"/>
            <a:ext cx="4324351" cy="5329238"/>
          </a:xfrm>
          <a:prstGeom prst="rect">
            <a:avLst/>
          </a:prstGeom>
        </p:spPr>
      </p:pic>
    </p:spTree>
    <p:extLst>
      <p:ext uri="{BB962C8B-B14F-4D97-AF65-F5344CB8AC3E}">
        <p14:creationId xmlns:p14="http://schemas.microsoft.com/office/powerpoint/2010/main" val="193190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animEffect transition="in" filter="fade">
                                      <p:cBhvr>
                                        <p:cTn id="30" dur="500"/>
                                        <p:tgtEl>
                                          <p:spTgt spid="2">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animEffect transition="in" filter="fade">
                                      <p:cBhvr>
                                        <p:cTn id="33" dur="500"/>
                                        <p:tgtEl>
                                          <p:spTgt spid="2">
                                            <p:txEl>
                                              <p:pRg st="13" end="1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4" end="14"/>
                                            </p:txEl>
                                          </p:spTgt>
                                        </p:tgtEl>
                                        <p:attrNameLst>
                                          <p:attrName>style.visibility</p:attrName>
                                        </p:attrNameLst>
                                      </p:cBhvr>
                                      <p:to>
                                        <p:strVal val="visible"/>
                                      </p:to>
                                    </p:set>
                                    <p:animEffect transition="in" filter="fade">
                                      <p:cBhvr>
                                        <p:cTn id="36" dur="500"/>
                                        <p:tgtEl>
                                          <p:spTgt spid="2">
                                            <p:txEl>
                                              <p:pRg st="14" end="1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6" end="16"/>
                                            </p:txEl>
                                          </p:spTgt>
                                        </p:tgtEl>
                                        <p:attrNameLst>
                                          <p:attrName>style.visibility</p:attrName>
                                        </p:attrNameLst>
                                      </p:cBhvr>
                                      <p:to>
                                        <p:strVal val="visible"/>
                                      </p:to>
                                    </p:set>
                                    <p:animEffect transition="in" filter="fade">
                                      <p:cBhvr>
                                        <p:cTn id="51" dur="500"/>
                                        <p:tgtEl>
                                          <p:spTgt spid="2">
                                            <p:txEl>
                                              <p:pRg st="16" end="1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
                                            <p:txEl>
                                              <p:pRg st="17" end="17"/>
                                            </p:txEl>
                                          </p:spTgt>
                                        </p:tgtEl>
                                        <p:attrNameLst>
                                          <p:attrName>style.visibility</p:attrName>
                                        </p:attrNameLst>
                                      </p:cBhvr>
                                      <p:to>
                                        <p:strVal val="visible"/>
                                      </p:to>
                                    </p:set>
                                    <p:animEffect transition="in" filter="fade">
                                      <p:cBhvr>
                                        <p:cTn id="56"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896726" cy="7109639"/>
          </a:xfrm>
          <a:prstGeom prst="rect">
            <a:avLst/>
          </a:prstGeom>
          <a:noFill/>
        </p:spPr>
        <p:txBody>
          <a:bodyPr wrap="square" rtlCol="0">
            <a:spAutoFit/>
          </a:bodyPr>
          <a:lstStyle/>
          <a:p>
            <a:r>
              <a:rPr lang="en-US" sz="2400" b="1" dirty="0" smtClean="0">
                <a:latin typeface="+mj-lt"/>
              </a:rPr>
              <a:t>JONAH’S 2</a:t>
            </a:r>
            <a:r>
              <a:rPr lang="en-US" sz="2400" b="1" baseline="30000" dirty="0" smtClean="0">
                <a:latin typeface="+mj-lt"/>
              </a:rPr>
              <a:t>ND</a:t>
            </a:r>
            <a:r>
              <a:rPr lang="en-US" sz="2400" b="1" dirty="0" smtClean="0">
                <a:latin typeface="+mj-lt"/>
              </a:rPr>
              <a:t> CHANCE</a:t>
            </a:r>
          </a:p>
          <a:p>
            <a:r>
              <a:rPr lang="en-US" sz="2400" dirty="0" smtClean="0">
                <a:latin typeface="+mj-lt"/>
              </a:rPr>
              <a:t>“And the word of the LORD came unto Jonah the 2</a:t>
            </a:r>
            <a:r>
              <a:rPr lang="en-US" sz="2400" baseline="30000" dirty="0" smtClean="0">
                <a:latin typeface="+mj-lt"/>
              </a:rPr>
              <a:t>nd</a:t>
            </a:r>
            <a:r>
              <a:rPr lang="en-US" sz="2400" dirty="0" smtClean="0">
                <a:latin typeface="+mj-lt"/>
              </a:rPr>
              <a:t> time, </a:t>
            </a:r>
          </a:p>
          <a:p>
            <a:r>
              <a:rPr lang="en-US" sz="2400" dirty="0" smtClean="0">
                <a:latin typeface="+mj-lt"/>
              </a:rPr>
              <a:t>saying, Arise, go unto Nineveh… preach unto it the </a:t>
            </a:r>
          </a:p>
          <a:p>
            <a:r>
              <a:rPr lang="en-US" sz="2400" dirty="0" smtClean="0">
                <a:latin typeface="+mj-lt"/>
              </a:rPr>
              <a:t>preaching that I bid thee.  So Jonah arose, went unto </a:t>
            </a:r>
          </a:p>
          <a:p>
            <a:r>
              <a:rPr lang="en-US" sz="2400" dirty="0" smtClean="0">
                <a:latin typeface="+mj-lt"/>
              </a:rPr>
              <a:t>Nineveh… three days’ journey” (3:1-3).</a:t>
            </a:r>
          </a:p>
          <a:p>
            <a:r>
              <a:rPr lang="en-US" sz="2400" dirty="0" smtClean="0">
                <a:latin typeface="+mj-lt"/>
              </a:rPr>
              <a:t>This time Jonah obeyed God.  Though well fortified, Jonah</a:t>
            </a:r>
          </a:p>
          <a:p>
            <a:r>
              <a:rPr lang="en-US" sz="2400" dirty="0" smtClean="0">
                <a:latin typeface="+mj-lt"/>
              </a:rPr>
              <a:t>took his time and within 3-days after</a:t>
            </a:r>
            <a:r>
              <a:rPr lang="en-US" sz="2400" dirty="0">
                <a:latin typeface="+mj-lt"/>
              </a:rPr>
              <a:t> </a:t>
            </a:r>
            <a:r>
              <a:rPr lang="en-US" sz="2400" dirty="0" smtClean="0">
                <a:latin typeface="+mj-lt"/>
              </a:rPr>
              <a:t>he arrived, he had </a:t>
            </a:r>
          </a:p>
          <a:p>
            <a:r>
              <a:rPr lang="en-US" sz="2400" dirty="0" smtClean="0">
                <a:latin typeface="+mj-lt"/>
              </a:rPr>
              <a:t>preached throughout the city, and no one stopped him –</a:t>
            </a:r>
          </a:p>
          <a:p>
            <a:endParaRPr lang="en-US" sz="800" dirty="0" smtClean="0">
              <a:latin typeface="+mj-lt"/>
            </a:endParaRPr>
          </a:p>
          <a:p>
            <a:r>
              <a:rPr lang="en-US" sz="2400" b="1" dirty="0" smtClean="0">
                <a:latin typeface="+mj-lt"/>
              </a:rPr>
              <a:t>“… </a:t>
            </a:r>
            <a:r>
              <a:rPr lang="en-US" sz="2400" b="1" u="sng" dirty="0" smtClean="0">
                <a:latin typeface="+mj-lt"/>
              </a:rPr>
              <a:t>and he cried, and said, Yet [40] days, and Nineveh shall </a:t>
            </a:r>
          </a:p>
          <a:p>
            <a:r>
              <a:rPr lang="en-US" sz="2400" b="1" u="sng" dirty="0" smtClean="0">
                <a:latin typeface="+mj-lt"/>
              </a:rPr>
              <a:t>be overthrown</a:t>
            </a:r>
            <a:r>
              <a:rPr lang="en-US" sz="2400" b="1" dirty="0" smtClean="0">
                <a:latin typeface="+mj-lt"/>
              </a:rPr>
              <a:t>” </a:t>
            </a:r>
            <a:r>
              <a:rPr lang="en-US" sz="2400" dirty="0" smtClean="0">
                <a:latin typeface="+mj-lt"/>
              </a:rPr>
              <a:t>(3:4).</a:t>
            </a:r>
          </a:p>
          <a:p>
            <a:r>
              <a:rPr lang="en-US" sz="2400" dirty="0" smtClean="0">
                <a:latin typeface="+mj-lt"/>
              </a:rPr>
              <a:t>His message was simple; change your evil ways in 40-days </a:t>
            </a:r>
          </a:p>
          <a:p>
            <a:r>
              <a:rPr lang="en-US" sz="2400" dirty="0" smtClean="0">
                <a:latin typeface="+mj-lt"/>
              </a:rPr>
              <a:t>[period of grace] or be destroyed.  The result?  They repented –</a:t>
            </a:r>
          </a:p>
          <a:p>
            <a:endParaRPr lang="en-US" sz="800" dirty="0" smtClean="0">
              <a:latin typeface="+mj-lt"/>
            </a:endParaRPr>
          </a:p>
          <a:p>
            <a:r>
              <a:rPr lang="en-US" sz="2400" dirty="0" smtClean="0">
                <a:latin typeface="+mj-lt"/>
              </a:rPr>
              <a:t>“And God saw their works [sackcloth &amp; ashes], that they turned from their evil way…” (3:10).</a:t>
            </a:r>
          </a:p>
          <a:p>
            <a:r>
              <a:rPr lang="en-US" sz="2400" dirty="0" smtClean="0">
                <a:latin typeface="+mj-lt"/>
              </a:rPr>
              <a:t>Jonah should have been elated when he saw their response, but he wasn’t, “</a:t>
            </a:r>
            <a:r>
              <a:rPr lang="en-US" sz="2400" b="1" u="sng" dirty="0" smtClean="0">
                <a:latin typeface="+mj-lt"/>
              </a:rPr>
              <a:t>But it displeased Jonah exceedingly, and he was very angry</a:t>
            </a:r>
            <a:r>
              <a:rPr lang="en-US" sz="2400" dirty="0" smtClean="0">
                <a:latin typeface="+mj-lt"/>
              </a:rPr>
              <a:t>” (Jon. 4:1), sitting in a booth despondent (4:5-8).  </a:t>
            </a:r>
            <a:endParaRPr lang="en-US" sz="800" dirty="0" smtClean="0">
              <a:latin typeface="+mj-lt"/>
            </a:endParaRPr>
          </a:p>
          <a:p>
            <a:endParaRPr lang="en-US" sz="800" dirty="0" smtClean="0">
              <a:latin typeface="+mj-lt"/>
            </a:endParaRPr>
          </a:p>
          <a:p>
            <a:r>
              <a:rPr lang="en-US" sz="2400" dirty="0" smtClean="0">
                <a:latin typeface="+mj-lt"/>
              </a:rPr>
              <a:t>How do we explain Jonah’s ungodly and juvenile-like behavior?   </a:t>
            </a:r>
          </a:p>
          <a:p>
            <a:endParaRPr lang="en-US" sz="2400" dirty="0" smtClean="0">
              <a:latin typeface="+mj-lt"/>
            </a:endParaRPr>
          </a:p>
          <a:p>
            <a:r>
              <a:rPr lang="en-US" sz="2400" dirty="0" smtClean="0">
                <a:latin typeface="+mj-lt"/>
              </a:rPr>
              <a:t>    </a:t>
            </a:r>
            <a:endParaRPr lang="en-US" sz="2400" dirty="0">
              <a:latin typeface="+mj-lt"/>
            </a:endParaRPr>
          </a:p>
        </p:txBody>
      </p:sp>
      <p:pic>
        <p:nvPicPr>
          <p:cNvPr id="3" name="Picture 2" descr="&lt;strong&gt;Jonah&lt;/strong&gt; &lt;strong&gt;Preaches&lt;/strong&gt; in Nineva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681" y="16489"/>
            <a:ext cx="4676338" cy="4184037"/>
          </a:xfrm>
          <a:prstGeom prst="rect">
            <a:avLst/>
          </a:prstGeom>
        </p:spPr>
      </p:pic>
      <p:pic>
        <p:nvPicPr>
          <p:cNvPr id="4" name="Picture 3" descr="Nineveh lent: Let the &lt;strong&gt;anger&lt;/strong&gt; 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672" y="32977"/>
            <a:ext cx="4670838" cy="4167549"/>
          </a:xfrm>
          <a:prstGeom prst="rect">
            <a:avLst/>
          </a:prstGeom>
        </p:spPr>
      </p:pic>
      <p:pic>
        <p:nvPicPr>
          <p:cNvPr id="6" name="Picture 5" descr="File:Book of &lt;strong&gt;Jonah&lt;/strong&gt; Chapter 4-2 (Bible Illustrations b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28" y="32978"/>
            <a:ext cx="4728682" cy="4167548"/>
          </a:xfrm>
          <a:prstGeom prst="rect">
            <a:avLst/>
          </a:prstGeom>
        </p:spPr>
      </p:pic>
    </p:spTree>
    <p:extLst>
      <p:ext uri="{BB962C8B-B14F-4D97-AF65-F5344CB8AC3E}">
        <p14:creationId xmlns:p14="http://schemas.microsoft.com/office/powerpoint/2010/main" val="13563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500"/>
                                        <p:tgtEl>
                                          <p:spTgt spid="2">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fade">
                                      <p:cBhvr>
                                        <p:cTn id="13" dur="500"/>
                                        <p:tgtEl>
                                          <p:spTgt spid="2">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animEffect transition="in" filter="fade">
                                      <p:cBhvr>
                                        <p:cTn id="18" dur="500"/>
                                        <p:tgtEl>
                                          <p:spTgt spid="2">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animEffect transition="in" filter="fade">
                                      <p:cBhvr>
                                        <p:cTn id="21" dur="500"/>
                                        <p:tgtEl>
                                          <p:spTgt spid="2">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14" end="14"/>
                                            </p:txEl>
                                          </p:spTgt>
                                        </p:tgtEl>
                                        <p:attrNameLst>
                                          <p:attrName>style.visibility</p:attrName>
                                        </p:attrNameLst>
                                      </p:cBhvr>
                                      <p:to>
                                        <p:strVal val="visible"/>
                                      </p:to>
                                    </p:set>
                                    <p:animEffect transition="in" filter="fade">
                                      <p:cBhvr>
                                        <p:cTn id="34" dur="500"/>
                                        <p:tgtEl>
                                          <p:spTgt spid="2">
                                            <p:txEl>
                                              <p:pRg st="14" end="1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animEffect transition="in" filter="fade">
                                      <p:cBhvr>
                                        <p:cTn id="39" dur="500"/>
                                        <p:tgtEl>
                                          <p:spTgt spid="2">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
                                            <p:txEl>
                                              <p:pRg st="17" end="17"/>
                                            </p:txEl>
                                          </p:spTgt>
                                        </p:tgtEl>
                                        <p:attrNameLst>
                                          <p:attrName>style.visibility</p:attrName>
                                        </p:attrNameLst>
                                      </p:cBhvr>
                                      <p:to>
                                        <p:strVal val="visible"/>
                                      </p:to>
                                    </p:set>
                                    <p:animEffect transition="in" filter="fade">
                                      <p:cBhvr>
                                        <p:cTn id="54"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12258677" cy="6124754"/>
          </a:xfrm>
          <a:prstGeom prst="rect">
            <a:avLst/>
          </a:prstGeom>
          <a:noFill/>
        </p:spPr>
        <p:txBody>
          <a:bodyPr wrap="square" rtlCol="0">
            <a:spAutoFit/>
          </a:bodyPr>
          <a:lstStyle/>
          <a:p>
            <a:r>
              <a:rPr lang="en-US" sz="2400" b="1" dirty="0" smtClean="0">
                <a:latin typeface="+mj-lt"/>
              </a:rPr>
              <a:t>ELIJAH’S TRANSLATION</a:t>
            </a:r>
          </a:p>
          <a:p>
            <a:r>
              <a:rPr lang="en-US" sz="2400" dirty="0" smtClean="0">
                <a:latin typeface="+mj-lt"/>
              </a:rPr>
              <a:t>“And it came to pass, when the LORD would take Elijah into heaven by a whirlwind, that Elijah went with Elisha from Gilgal” (2Kg. 2:1).</a:t>
            </a:r>
          </a:p>
          <a:p>
            <a:r>
              <a:rPr lang="en-US" sz="2400" dirty="0" smtClean="0">
                <a:latin typeface="+mj-lt"/>
              </a:rPr>
              <a:t>Elijah, the 2</a:t>
            </a:r>
            <a:r>
              <a:rPr lang="en-US" sz="2400" baseline="30000" dirty="0" smtClean="0">
                <a:latin typeface="+mj-lt"/>
              </a:rPr>
              <a:t>nd</a:t>
            </a:r>
            <a:r>
              <a:rPr lang="en-US" sz="2400" dirty="0" smtClean="0">
                <a:latin typeface="+mj-lt"/>
              </a:rPr>
              <a:t> person to be translated to heaven without death, </a:t>
            </a:r>
          </a:p>
          <a:p>
            <a:r>
              <a:rPr lang="en-US" sz="2400" dirty="0" smtClean="0">
                <a:latin typeface="+mj-lt"/>
              </a:rPr>
              <a:t>Enoch 1</a:t>
            </a:r>
            <a:r>
              <a:rPr lang="en-US" sz="2400" baseline="30000" dirty="0" smtClean="0">
                <a:latin typeface="+mj-lt"/>
              </a:rPr>
              <a:t>st</a:t>
            </a:r>
            <a:r>
              <a:rPr lang="en-US" sz="2400" dirty="0" smtClean="0">
                <a:latin typeface="+mj-lt"/>
              </a:rPr>
              <a:t> (Gen. 5:24), but before he left, he turned to Elisha –</a:t>
            </a:r>
          </a:p>
          <a:p>
            <a:endParaRPr lang="en-US" sz="800" dirty="0" smtClean="0">
              <a:latin typeface="+mj-lt"/>
            </a:endParaRPr>
          </a:p>
          <a:p>
            <a:r>
              <a:rPr lang="en-US" sz="2400" dirty="0" smtClean="0">
                <a:latin typeface="+mj-lt"/>
              </a:rPr>
              <a:t>“… Elijah [mentor] said to Elisha [student], Ask what I shall do </a:t>
            </a:r>
          </a:p>
          <a:p>
            <a:r>
              <a:rPr lang="en-US" sz="2400" dirty="0" smtClean="0">
                <a:latin typeface="+mj-lt"/>
              </a:rPr>
              <a:t>for thee, before I be taken away from thee. And Elisha said, I </a:t>
            </a:r>
          </a:p>
          <a:p>
            <a:r>
              <a:rPr lang="en-US" sz="2400" dirty="0" smtClean="0">
                <a:latin typeface="+mj-lt"/>
              </a:rPr>
              <a:t>pray thee, </a:t>
            </a:r>
            <a:r>
              <a:rPr lang="en-US" sz="2400" b="1" u="sng" dirty="0" smtClean="0">
                <a:latin typeface="+mj-lt"/>
              </a:rPr>
              <a:t>let</a:t>
            </a:r>
            <a:r>
              <a:rPr lang="en-US" sz="2400" u="sng" dirty="0" smtClean="0">
                <a:latin typeface="+mj-lt"/>
              </a:rPr>
              <a:t> </a:t>
            </a:r>
            <a:r>
              <a:rPr lang="en-US" sz="2400" b="1" u="sng" dirty="0" smtClean="0">
                <a:latin typeface="+mj-lt"/>
              </a:rPr>
              <a:t>a double portion of thy spirit be upon me</a:t>
            </a:r>
            <a:r>
              <a:rPr lang="en-US" sz="2400" dirty="0" smtClean="0">
                <a:latin typeface="+mj-lt"/>
              </a:rPr>
              <a:t>.  And he </a:t>
            </a:r>
          </a:p>
          <a:p>
            <a:r>
              <a:rPr lang="en-US" sz="2400" dirty="0" smtClean="0">
                <a:latin typeface="+mj-lt"/>
              </a:rPr>
              <a:t>said, Thou hast asked a hard thing… if thou see me when I am </a:t>
            </a:r>
          </a:p>
          <a:p>
            <a:r>
              <a:rPr lang="en-US" sz="2400" dirty="0" smtClean="0">
                <a:latin typeface="+mj-lt"/>
              </a:rPr>
              <a:t>taken from thee [sign], it shall be so unto thee… And it came to </a:t>
            </a:r>
          </a:p>
          <a:p>
            <a:r>
              <a:rPr lang="en-US" sz="2400" dirty="0" smtClean="0">
                <a:latin typeface="+mj-lt"/>
              </a:rPr>
              <a:t>pass, as they still went on, and talked, that, behold, there </a:t>
            </a:r>
          </a:p>
          <a:p>
            <a:r>
              <a:rPr lang="en-US" sz="2400" dirty="0" smtClean="0">
                <a:latin typeface="+mj-lt"/>
              </a:rPr>
              <a:t>appeared a chariot of fire, and horses of fire… and Elijah went </a:t>
            </a:r>
          </a:p>
          <a:p>
            <a:r>
              <a:rPr lang="en-US" sz="2400" dirty="0" smtClean="0">
                <a:latin typeface="+mj-lt"/>
              </a:rPr>
              <a:t>up by a whirlwind into heaven [sign].  And Elisha saw it… and </a:t>
            </a:r>
          </a:p>
          <a:p>
            <a:r>
              <a:rPr lang="en-US" sz="2400" dirty="0" smtClean="0">
                <a:latin typeface="+mj-lt"/>
              </a:rPr>
              <a:t>took up the mantle of Elijah that fell from him… </a:t>
            </a:r>
            <a:r>
              <a:rPr lang="en-US" sz="2400" b="1" u="sng" dirty="0" smtClean="0">
                <a:latin typeface="+mj-lt"/>
              </a:rPr>
              <a:t>the</a:t>
            </a:r>
            <a:r>
              <a:rPr lang="en-US" sz="2400" u="sng" dirty="0" smtClean="0">
                <a:latin typeface="+mj-lt"/>
              </a:rPr>
              <a:t> </a:t>
            </a:r>
            <a:r>
              <a:rPr lang="en-US" sz="2400" b="1" u="sng" dirty="0" smtClean="0">
                <a:latin typeface="+mj-lt"/>
              </a:rPr>
              <a:t>spirit of</a:t>
            </a:r>
          </a:p>
          <a:p>
            <a:r>
              <a:rPr lang="en-US" sz="2400" b="1" u="sng" dirty="0" smtClean="0">
                <a:latin typeface="+mj-lt"/>
              </a:rPr>
              <a:t>Elijah doth rest on Elisha</a:t>
            </a:r>
            <a:r>
              <a:rPr lang="en-US" sz="2400" dirty="0" smtClean="0">
                <a:latin typeface="+mj-lt"/>
              </a:rPr>
              <a:t>…” (2:9-15).</a:t>
            </a:r>
          </a:p>
          <a:p>
            <a:r>
              <a:rPr lang="en-US" sz="2400" dirty="0" smtClean="0">
                <a:latin typeface="+mj-lt"/>
              </a:rPr>
              <a:t>God gave Elisha a sign that his request was granted – “</a:t>
            </a:r>
            <a:r>
              <a:rPr lang="en-US" sz="2400" i="1" dirty="0" smtClean="0">
                <a:latin typeface="+mj-lt"/>
              </a:rPr>
              <a:t>For the Jews require a sign</a:t>
            </a:r>
            <a:r>
              <a:rPr lang="en-US" sz="2400" dirty="0" smtClean="0">
                <a:latin typeface="+mj-lt"/>
              </a:rPr>
              <a:t>” (1Cor. 1:22). </a:t>
            </a:r>
            <a:endParaRPr lang="en-US" sz="2400" dirty="0">
              <a:latin typeface="+mj-lt"/>
            </a:endParaRPr>
          </a:p>
        </p:txBody>
      </p:sp>
      <p:pic>
        <p:nvPicPr>
          <p:cNvPr id="4" name="Picture 3" descr="Other Food: daily devos: February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324" y="1066799"/>
            <a:ext cx="4257675" cy="4476751"/>
          </a:xfrm>
          <a:prstGeom prst="rect">
            <a:avLst/>
          </a:prstGeom>
        </p:spPr>
      </p:pic>
      <p:pic>
        <p:nvPicPr>
          <p:cNvPr id="3" name="Picture 2" descr="Divino Amor: LECTURAS hasta EL SÁBADO II DE ADVIENTO 15 D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100" y="1066799"/>
            <a:ext cx="4152899" cy="4381501"/>
          </a:xfrm>
          <a:prstGeom prst="rect">
            <a:avLst/>
          </a:prstGeom>
        </p:spPr>
      </p:pic>
    </p:spTree>
    <p:extLst>
      <p:ext uri="{BB962C8B-B14F-4D97-AF65-F5344CB8AC3E}">
        <p14:creationId xmlns:p14="http://schemas.microsoft.com/office/powerpoint/2010/main" val="34086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fade">
                                      <p:cBhvr>
                                        <p:cTn id="24" dur="500"/>
                                        <p:tgtEl>
                                          <p:spTgt spid="2">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fade">
                                      <p:cBhvr>
                                        <p:cTn id="30" dur="500"/>
                                        <p:tgtEl>
                                          <p:spTgt spid="2">
                                            <p:txEl>
                                              <p:pRg st="10" end="1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500"/>
                                        <p:tgtEl>
                                          <p:spTgt spid="2">
                                            <p:txEl>
                                              <p:pRg st="11" end="1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
                                            <p:txEl>
                                              <p:pRg st="12" end="12"/>
                                            </p:txEl>
                                          </p:spTgt>
                                        </p:tgtEl>
                                        <p:attrNameLst>
                                          <p:attrName>style.visibility</p:attrName>
                                        </p:attrNameLst>
                                      </p:cBhvr>
                                      <p:to>
                                        <p:strVal val="visible"/>
                                      </p:to>
                                    </p:set>
                                    <p:animEffect transition="in" filter="fade">
                                      <p:cBhvr>
                                        <p:cTn id="36" dur="500"/>
                                        <p:tgtEl>
                                          <p:spTgt spid="2">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animEffect transition="in" filter="fade">
                                      <p:cBhvr>
                                        <p:cTn id="39" dur="500"/>
                                        <p:tgtEl>
                                          <p:spTgt spid="2">
                                            <p:txEl>
                                              <p:pRg st="13" end="1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fade">
                                      <p:cBhvr>
                                        <p:cTn id="52"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85725"/>
            <a:ext cx="12068175" cy="6494085"/>
          </a:xfrm>
          <a:prstGeom prst="rect">
            <a:avLst/>
          </a:prstGeom>
          <a:noFill/>
        </p:spPr>
        <p:txBody>
          <a:bodyPr wrap="square" rtlCol="0">
            <a:spAutoFit/>
          </a:bodyPr>
          <a:lstStyle/>
          <a:p>
            <a:r>
              <a:rPr lang="en-US" sz="2400" b="1" dirty="0" smtClean="0">
                <a:latin typeface="+mj-lt"/>
              </a:rPr>
              <a:t>CONCLUSION</a:t>
            </a:r>
          </a:p>
          <a:p>
            <a:r>
              <a:rPr lang="en-US" sz="2400" dirty="0" smtClean="0">
                <a:latin typeface="+mj-lt"/>
              </a:rPr>
              <a:t>Jonah was a type of Israel who wanted Yahweh to be their God, </a:t>
            </a:r>
          </a:p>
          <a:p>
            <a:r>
              <a:rPr lang="en-US" sz="2400" dirty="0" smtClean="0">
                <a:latin typeface="+mj-lt"/>
              </a:rPr>
              <a:t>but no one else's God.  Israel will remain in that hard-hearted </a:t>
            </a:r>
          </a:p>
          <a:p>
            <a:r>
              <a:rPr lang="en-US" sz="2400" dirty="0" smtClean="0">
                <a:latin typeface="+mj-lt"/>
              </a:rPr>
              <a:t>state until their spiritual ‘heart transplant’ (Ezek. 36:26) at the </a:t>
            </a:r>
          </a:p>
          <a:p>
            <a:r>
              <a:rPr lang="en-US" sz="2400" dirty="0" smtClean="0">
                <a:latin typeface="+mj-lt"/>
              </a:rPr>
              <a:t>beginning of the millennial kingdom, and then be a beacon to </a:t>
            </a:r>
          </a:p>
          <a:p>
            <a:r>
              <a:rPr lang="en-US" sz="2400" dirty="0" smtClean="0">
                <a:latin typeface="+mj-lt"/>
              </a:rPr>
              <a:t>all nations.  The gourd &amp; the worm?  </a:t>
            </a:r>
            <a:r>
              <a:rPr lang="en-US" sz="2400" i="1" dirty="0" smtClean="0">
                <a:latin typeface="+mj-lt"/>
              </a:rPr>
              <a:t>Jonah</a:t>
            </a:r>
            <a:r>
              <a:rPr lang="en-US" sz="2400" dirty="0" smtClean="0">
                <a:latin typeface="+mj-lt"/>
              </a:rPr>
              <a:t> cared more his own </a:t>
            </a:r>
          </a:p>
          <a:p>
            <a:r>
              <a:rPr lang="en-US" sz="2400" dirty="0" smtClean="0">
                <a:latin typeface="+mj-lt"/>
              </a:rPr>
              <a:t>physical comfort than the eternal fate of all the citizens of </a:t>
            </a:r>
          </a:p>
          <a:p>
            <a:r>
              <a:rPr lang="en-US" sz="2400" dirty="0" smtClean="0">
                <a:latin typeface="+mj-lt"/>
              </a:rPr>
              <a:t>Nineveh (4:6-11), whereas </a:t>
            </a:r>
            <a:r>
              <a:rPr lang="en-US" sz="2400" i="1" dirty="0" smtClean="0">
                <a:latin typeface="+mj-lt"/>
              </a:rPr>
              <a:t>God’s</a:t>
            </a:r>
            <a:r>
              <a:rPr lang="en-US" sz="2400" dirty="0" smtClean="0">
                <a:latin typeface="+mj-lt"/>
              </a:rPr>
              <a:t> concern is with the spiritual </a:t>
            </a:r>
          </a:p>
          <a:p>
            <a:r>
              <a:rPr lang="en-US" sz="2400" dirty="0" smtClean="0">
                <a:latin typeface="+mj-lt"/>
              </a:rPr>
              <a:t>welfare of all people</a:t>
            </a:r>
            <a:r>
              <a:rPr lang="en-US" sz="2400" dirty="0">
                <a:latin typeface="+mj-lt"/>
              </a:rPr>
              <a:t> </a:t>
            </a:r>
            <a:r>
              <a:rPr lang="en-US" sz="2400" dirty="0" smtClean="0">
                <a:latin typeface="+mj-lt"/>
              </a:rPr>
              <a:t>– “[God] who will have all men to be saved” </a:t>
            </a:r>
          </a:p>
          <a:p>
            <a:r>
              <a:rPr lang="en-US" sz="2400" dirty="0" smtClean="0">
                <a:latin typeface="+mj-lt"/>
              </a:rPr>
              <a:t>(1Tim. 2:4), rather than the physical welfare of a few like Jonah.  </a:t>
            </a:r>
          </a:p>
          <a:p>
            <a:endParaRPr lang="en-US" sz="800" dirty="0">
              <a:latin typeface="+mj-lt"/>
            </a:endParaRPr>
          </a:p>
          <a:p>
            <a:r>
              <a:rPr lang="en-US" sz="2400" dirty="0" smtClean="0">
                <a:latin typeface="+mj-lt"/>
              </a:rPr>
              <a:t>Sadly, Nineveh backslid and Assyria would spiral down to become</a:t>
            </a:r>
          </a:p>
          <a:p>
            <a:r>
              <a:rPr lang="en-US" sz="2400" dirty="0" smtClean="0">
                <a:latin typeface="+mj-lt"/>
              </a:rPr>
              <a:t>the most ruthless nation on earth (Nah. 3:1-4), whom God would </a:t>
            </a:r>
          </a:p>
          <a:p>
            <a:r>
              <a:rPr lang="en-US" sz="2400" dirty="0" smtClean="0">
                <a:latin typeface="+mj-lt"/>
              </a:rPr>
              <a:t>use to bring judgment on the northern kingdom.</a:t>
            </a:r>
          </a:p>
          <a:p>
            <a:r>
              <a:rPr lang="en-US" sz="2400" dirty="0" smtClean="0">
                <a:latin typeface="+mj-lt"/>
              </a:rPr>
              <a:t>Why is the reader left hanging?  Jonah/Israel </a:t>
            </a:r>
            <a:r>
              <a:rPr lang="en-US" sz="2400" i="1" dirty="0" smtClean="0">
                <a:latin typeface="+mj-lt"/>
              </a:rPr>
              <a:t>should</a:t>
            </a:r>
            <a:r>
              <a:rPr lang="en-US" sz="2400" dirty="0" smtClean="0">
                <a:latin typeface="+mj-lt"/>
              </a:rPr>
              <a:t> have </a:t>
            </a:r>
          </a:p>
          <a:p>
            <a:r>
              <a:rPr lang="en-US" sz="2400" dirty="0" smtClean="0">
                <a:latin typeface="+mj-lt"/>
              </a:rPr>
              <a:t>embraced the Assyrians after converting Nineveh and further </a:t>
            </a:r>
          </a:p>
          <a:p>
            <a:r>
              <a:rPr lang="en-US" sz="2400" dirty="0" smtClean="0">
                <a:latin typeface="+mj-lt"/>
              </a:rPr>
              <a:t>grounded the nation in the God of Israel.  If they had, Assyria would not have back slid nor been in the position that God would use them to destroy Israel—</a:t>
            </a:r>
            <a:r>
              <a:rPr lang="en-US" sz="2400" i="1" dirty="0" smtClean="0">
                <a:latin typeface="+mj-lt"/>
              </a:rPr>
              <a:t>but they didn’t, and the rest is history</a:t>
            </a:r>
            <a:r>
              <a:rPr lang="en-US" sz="2400" dirty="0" smtClean="0">
                <a:latin typeface="+mj-lt"/>
              </a:rPr>
              <a:t>. </a:t>
            </a:r>
          </a:p>
        </p:txBody>
      </p:sp>
      <p:pic>
        <p:nvPicPr>
          <p:cNvPr id="7" name="Picture 6" descr="The “Sigh” of &lt;strong&gt;Jonah&lt;/strong&g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4825" y="1"/>
            <a:ext cx="4067174" cy="5448300"/>
          </a:xfrm>
          <a:prstGeom prst="rect">
            <a:avLst/>
          </a:prstGeom>
        </p:spPr>
      </p:pic>
    </p:spTree>
    <p:extLst>
      <p:ext uri="{BB962C8B-B14F-4D97-AF65-F5344CB8AC3E}">
        <p14:creationId xmlns:p14="http://schemas.microsoft.com/office/powerpoint/2010/main" val="4062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fade">
                                      <p:cBhvr>
                                        <p:cTn id="7" dur="500"/>
                                        <p:tgtEl>
                                          <p:spTgt spid="2">
                                            <p:txEl>
                                              <p:pRg st="11" end="1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2" end="12"/>
                                            </p:txEl>
                                          </p:spTgt>
                                        </p:tgtEl>
                                        <p:attrNameLst>
                                          <p:attrName>style.visibility</p:attrName>
                                        </p:attrNameLst>
                                      </p:cBhvr>
                                      <p:to>
                                        <p:strVal val="visible"/>
                                      </p:to>
                                    </p:set>
                                    <p:animEffect transition="in" filter="fade">
                                      <p:cBhvr>
                                        <p:cTn id="10" dur="500"/>
                                        <p:tgtEl>
                                          <p:spTgt spid="2">
                                            <p:txEl>
                                              <p:pRg st="12" end="1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3" end="13"/>
                                            </p:txEl>
                                          </p:spTgt>
                                        </p:tgtEl>
                                        <p:attrNameLst>
                                          <p:attrName>style.visibility</p:attrName>
                                        </p:attrNameLst>
                                      </p:cBhvr>
                                      <p:to>
                                        <p:strVal val="visible"/>
                                      </p:to>
                                    </p:set>
                                    <p:animEffect transition="in" filter="fade">
                                      <p:cBhvr>
                                        <p:cTn id="13" dur="500"/>
                                        <p:tgtEl>
                                          <p:spTgt spid="2">
                                            <p:txEl>
                                              <p:pRg st="13" end="1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15" end="15"/>
                                            </p:txEl>
                                          </p:spTgt>
                                        </p:tgtEl>
                                        <p:attrNameLst>
                                          <p:attrName>style.visibility</p:attrName>
                                        </p:attrNameLst>
                                      </p:cBhvr>
                                      <p:to>
                                        <p:strVal val="visible"/>
                                      </p:to>
                                    </p:set>
                                    <p:animEffect transition="in" filter="fade">
                                      <p:cBhvr>
                                        <p:cTn id="21" dur="500"/>
                                        <p:tgtEl>
                                          <p:spTgt spid="2">
                                            <p:txEl>
                                              <p:pRg st="15" end="1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6" end="16"/>
                                            </p:txEl>
                                          </p:spTgt>
                                        </p:tgtEl>
                                        <p:attrNameLst>
                                          <p:attrName>style.visibility</p:attrName>
                                        </p:attrNameLst>
                                      </p:cBhvr>
                                      <p:to>
                                        <p:strVal val="visible"/>
                                      </p:to>
                                    </p:set>
                                    <p:animEffect transition="in" filter="fade">
                                      <p:cBhvr>
                                        <p:cTn id="24"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5725"/>
            <a:ext cx="7562850" cy="6370975"/>
          </a:xfrm>
          <a:prstGeom prst="rect">
            <a:avLst/>
          </a:prstGeom>
        </p:spPr>
        <p:txBody>
          <a:bodyPr wrap="square">
            <a:spAutoFit/>
          </a:bodyPr>
          <a:lstStyle/>
          <a:p>
            <a:r>
              <a:rPr lang="en-US" sz="2400" b="1" dirty="0" smtClean="0">
                <a:latin typeface="+mj-lt"/>
              </a:rPr>
              <a:t>MORE KINGS COME AND GO</a:t>
            </a:r>
          </a:p>
          <a:p>
            <a:r>
              <a:rPr lang="en-US" sz="2400" dirty="0" smtClean="0">
                <a:latin typeface="+mj-lt"/>
              </a:rPr>
              <a:t>Uzziah reigned 52 yr. in Judah </a:t>
            </a:r>
            <a:r>
              <a:rPr lang="en-US" sz="2400" dirty="0">
                <a:latin typeface="+mj-lt"/>
              </a:rPr>
              <a:t>(2Kg. 15:1-5) </a:t>
            </a:r>
            <a:r>
              <a:rPr lang="en-US" sz="2400" dirty="0" smtClean="0">
                <a:latin typeface="+mj-lt"/>
              </a:rPr>
              <a:t>followed by </a:t>
            </a:r>
            <a:r>
              <a:rPr lang="en-US" sz="2400" dirty="0">
                <a:latin typeface="+mj-lt"/>
              </a:rPr>
              <a:t>his son Jotham (</a:t>
            </a:r>
            <a:r>
              <a:rPr lang="en-US" sz="2400" dirty="0" smtClean="0">
                <a:latin typeface="+mj-lt"/>
              </a:rPr>
              <a:t>15:32-38).  They were good kings </a:t>
            </a:r>
            <a:r>
              <a:rPr lang="en-US" sz="2400" dirty="0">
                <a:latin typeface="+mj-lt"/>
              </a:rPr>
              <a:t>[kept the </a:t>
            </a:r>
            <a:r>
              <a:rPr lang="en-US" sz="2400" dirty="0" smtClean="0">
                <a:latin typeface="+mj-lt"/>
              </a:rPr>
              <a:t>Law], but bad in that they allowed </a:t>
            </a:r>
            <a:r>
              <a:rPr lang="en-US" sz="2400" dirty="0">
                <a:latin typeface="+mj-lt"/>
              </a:rPr>
              <a:t>high </a:t>
            </a:r>
            <a:r>
              <a:rPr lang="en-US" sz="2400" dirty="0" smtClean="0">
                <a:latin typeface="+mj-lt"/>
              </a:rPr>
              <a:t>places to remain</a:t>
            </a:r>
            <a:r>
              <a:rPr lang="en-US" sz="2400" dirty="0">
                <a:latin typeface="+mj-lt"/>
              </a:rPr>
              <a:t>.</a:t>
            </a:r>
            <a:r>
              <a:rPr lang="en-US" sz="2400" dirty="0" smtClean="0">
                <a:latin typeface="+mj-lt"/>
              </a:rPr>
              <a:t> </a:t>
            </a:r>
            <a:endParaRPr lang="en-US" sz="2400" dirty="0">
              <a:latin typeface="+mj-lt"/>
            </a:endParaRPr>
          </a:p>
          <a:p>
            <a:endParaRPr lang="en-US" sz="800" dirty="0" smtClean="0">
              <a:latin typeface="+mj-lt"/>
            </a:endParaRPr>
          </a:p>
          <a:p>
            <a:r>
              <a:rPr lang="en-US" sz="2400" dirty="0" smtClean="0">
                <a:latin typeface="+mj-lt"/>
              </a:rPr>
              <a:t>Next Zechariah</a:t>
            </a:r>
            <a:r>
              <a:rPr lang="en-US" sz="2400" dirty="0">
                <a:latin typeface="+mj-lt"/>
              </a:rPr>
              <a:t>, (15:8,9), Shallum (15:13-15), Manahem (15:16-22), Pekahiah (15:22-24), Pekah (15:27-31), all ruled Israel, but </a:t>
            </a:r>
            <a:r>
              <a:rPr lang="en-US" sz="2400" dirty="0" smtClean="0">
                <a:latin typeface="+mj-lt"/>
              </a:rPr>
              <a:t>were all </a:t>
            </a:r>
            <a:r>
              <a:rPr lang="en-US" sz="2400" dirty="0">
                <a:latin typeface="+mj-lt"/>
              </a:rPr>
              <a:t>evil kings.  </a:t>
            </a:r>
            <a:endParaRPr lang="en-US" sz="2400" dirty="0" smtClean="0">
              <a:latin typeface="+mj-lt"/>
            </a:endParaRPr>
          </a:p>
          <a:p>
            <a:endParaRPr lang="en-US" sz="800" b="1" dirty="0" smtClean="0">
              <a:latin typeface="+mj-lt"/>
            </a:endParaRPr>
          </a:p>
          <a:p>
            <a:r>
              <a:rPr lang="en-US" sz="2400" b="1" dirty="0" smtClean="0">
                <a:latin typeface="+mj-lt"/>
              </a:rPr>
              <a:t>BACKGROUND OF GOD’S CHASTISEMENT OF ISRAEL</a:t>
            </a:r>
            <a:endParaRPr lang="en-US" sz="2400" b="1" dirty="0">
              <a:latin typeface="+mj-lt"/>
            </a:endParaRPr>
          </a:p>
          <a:p>
            <a:r>
              <a:rPr lang="en-US" sz="2400" dirty="0" smtClean="0">
                <a:latin typeface="+mj-lt"/>
              </a:rPr>
              <a:t>“</a:t>
            </a:r>
            <a:r>
              <a:rPr lang="en-US" sz="2400" dirty="0">
                <a:latin typeface="+mj-lt"/>
              </a:rPr>
              <a:t>And Pul the king of Assyria came against the land, and Menahem gave Pul </a:t>
            </a:r>
            <a:r>
              <a:rPr lang="en-US" sz="2400" dirty="0" smtClean="0">
                <a:latin typeface="+mj-lt"/>
              </a:rPr>
              <a:t>[1,000] talents of silver [tribute] (15:19)… </a:t>
            </a:r>
            <a:r>
              <a:rPr lang="en-US" sz="2400" dirty="0">
                <a:latin typeface="+mj-lt"/>
              </a:rPr>
              <a:t>In the days of Pekah king of Israel came Tiglath-pileser king of </a:t>
            </a:r>
            <a:r>
              <a:rPr lang="en-US" sz="2400" dirty="0" smtClean="0">
                <a:latin typeface="+mj-lt"/>
              </a:rPr>
              <a:t>Assyria, and took [several cities in the north], </a:t>
            </a:r>
            <a:r>
              <a:rPr lang="en-US" sz="2400" b="1" u="sng" dirty="0" smtClean="0">
                <a:latin typeface="+mj-lt"/>
              </a:rPr>
              <a:t>and carried them captive to Assyria</a:t>
            </a:r>
            <a:r>
              <a:rPr lang="en-US" sz="2400" dirty="0" smtClean="0">
                <a:latin typeface="+mj-lt"/>
              </a:rPr>
              <a:t>” </a:t>
            </a:r>
            <a:r>
              <a:rPr lang="en-US" sz="2400" dirty="0">
                <a:latin typeface="+mj-lt"/>
              </a:rPr>
              <a:t>(</a:t>
            </a:r>
            <a:r>
              <a:rPr lang="en-US" sz="2400" dirty="0" smtClean="0">
                <a:latin typeface="+mj-lt"/>
              </a:rPr>
              <a:t>15:29).  This was the 1</a:t>
            </a:r>
            <a:r>
              <a:rPr lang="en-US" sz="2400" baseline="30000" dirty="0" smtClean="0">
                <a:latin typeface="+mj-lt"/>
              </a:rPr>
              <a:t>st</a:t>
            </a:r>
            <a:r>
              <a:rPr lang="en-US" sz="2400" dirty="0" smtClean="0">
                <a:latin typeface="+mj-lt"/>
              </a:rPr>
              <a:t> deportation of Jews of the northern kingdom to Assyria in 733 B.C., as God’s punishment for their continued apostasy. </a:t>
            </a:r>
          </a:p>
          <a:p>
            <a:endParaRPr lang="en-US" sz="800" dirty="0" smtClean="0">
              <a:latin typeface="+mj-lt"/>
            </a:endParaRPr>
          </a:p>
          <a:p>
            <a:r>
              <a:rPr lang="en-US" sz="2400" dirty="0" smtClean="0">
                <a:latin typeface="+mj-lt"/>
              </a:rPr>
              <a:t>Next time – God calls more prophets to warn His people </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551" y="-1"/>
            <a:ext cx="4743450"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1086920" y="4312800"/>
              <a:ext cx="587160" cy="427320"/>
            </p14:xfrm>
          </p:contentPart>
        </mc:Choice>
        <mc:Fallback xmlns="">
          <p:pic>
            <p:nvPicPr>
              <p:cNvPr id="4" name="Ink 3"/>
              <p:cNvPicPr/>
              <p:nvPr/>
            </p:nvPicPr>
            <p:blipFill>
              <a:blip r:embed="rId4"/>
              <a:stretch>
                <a:fillRect/>
              </a:stretch>
            </p:blipFill>
            <p:spPr>
              <a:xfrm>
                <a:off x="11077560" y="4303440"/>
                <a:ext cx="605880" cy="44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351640" y="5113080"/>
              <a:ext cx="1950840" cy="785160"/>
            </p14:xfrm>
          </p:contentPart>
        </mc:Choice>
        <mc:Fallback xmlns="">
          <p:pic>
            <p:nvPicPr>
              <p:cNvPr id="5" name="Ink 4"/>
              <p:cNvPicPr/>
              <p:nvPr/>
            </p:nvPicPr>
            <p:blipFill>
              <a:blip r:embed="rId6"/>
              <a:stretch>
                <a:fillRect/>
              </a:stretch>
            </p:blipFill>
            <p:spPr>
              <a:xfrm>
                <a:off x="8342280" y="5103720"/>
                <a:ext cx="1969560" cy="803880"/>
              </a:xfrm>
              <a:prstGeom prst="rect">
                <a:avLst/>
              </a:prstGeom>
            </p:spPr>
          </p:pic>
        </mc:Fallback>
      </mc:AlternateContent>
    </p:spTree>
    <p:extLst>
      <p:ext uri="{BB962C8B-B14F-4D97-AF65-F5344CB8AC3E}">
        <p14:creationId xmlns:p14="http://schemas.microsoft.com/office/powerpoint/2010/main" val="398182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fade">
                                      <p:cBhvr>
                                        <p:cTn id="30"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0428"/>
            <a:ext cx="6943725" cy="6617196"/>
          </a:xfrm>
          <a:prstGeom prst="rect">
            <a:avLst/>
          </a:prstGeom>
          <a:noFill/>
        </p:spPr>
        <p:txBody>
          <a:bodyPr wrap="square" rtlCol="0">
            <a:spAutoFit/>
          </a:bodyPr>
          <a:lstStyle/>
          <a:p>
            <a:r>
              <a:rPr lang="en-US" sz="2400" b="1" dirty="0" smtClean="0">
                <a:latin typeface="+mj-lt"/>
              </a:rPr>
              <a:t>ELISHA’S ANNOINTING </a:t>
            </a:r>
          </a:p>
          <a:p>
            <a:r>
              <a:rPr lang="en-US" sz="2400" dirty="0" smtClean="0">
                <a:latin typeface="+mj-lt"/>
              </a:rPr>
              <a:t>“And he took the mantle of Elijah that fell from him, and went back, and stood by the bank of Jordan… smote the waters… they parted hither… and Elisha went over” (2:13,14).</a:t>
            </a:r>
          </a:p>
          <a:p>
            <a:r>
              <a:rPr lang="en-US" sz="2400" dirty="0" smtClean="0">
                <a:latin typeface="+mj-lt"/>
              </a:rPr>
              <a:t>Elisha would continue in the footsteps of Elijah, having been chosen of God and empowered by the Holy Spirit evidenced by his parting of the waters like Moses.</a:t>
            </a:r>
          </a:p>
          <a:p>
            <a:endParaRPr lang="en-US" sz="800" b="1" dirty="0" smtClean="0">
              <a:latin typeface="+mj-lt"/>
            </a:endParaRPr>
          </a:p>
          <a:p>
            <a:r>
              <a:rPr lang="en-US" sz="2400" b="1" dirty="0" smtClean="0">
                <a:latin typeface="+mj-lt"/>
              </a:rPr>
              <a:t>ELISHA’S MIRACULOUS FEEDING</a:t>
            </a:r>
          </a:p>
          <a:p>
            <a:r>
              <a:rPr lang="en-US" sz="2400" dirty="0" smtClean="0">
                <a:latin typeface="+mj-lt"/>
              </a:rPr>
              <a:t>“And there came a man from Baal-shalisha, and brought [Elisha] bread of the firstfruits, [20] loaves of barley, and full ears of corn in the husk… Give unto the people, that they may eat… He said again, Give the people, that they may eat: for thus saith the LORD, </a:t>
            </a:r>
            <a:r>
              <a:rPr lang="en-US" sz="2400" b="1" u="sng" dirty="0" smtClean="0">
                <a:latin typeface="+mj-lt"/>
              </a:rPr>
              <a:t>They shall eat, and shall</a:t>
            </a:r>
            <a:r>
              <a:rPr lang="en-US" sz="2400" u="sng" dirty="0" smtClean="0">
                <a:latin typeface="+mj-lt"/>
              </a:rPr>
              <a:t> </a:t>
            </a:r>
            <a:r>
              <a:rPr lang="en-US" sz="2400" b="1" u="sng" dirty="0" smtClean="0">
                <a:latin typeface="+mj-lt"/>
              </a:rPr>
              <a:t>leave thereof</a:t>
            </a:r>
            <a:r>
              <a:rPr lang="en-US" sz="2400" dirty="0" smtClean="0">
                <a:latin typeface="+mj-lt"/>
              </a:rPr>
              <a:t>…” (4:42-44).</a:t>
            </a:r>
          </a:p>
          <a:p>
            <a:r>
              <a:rPr lang="en-US" sz="2400" dirty="0" smtClean="0">
                <a:latin typeface="+mj-lt"/>
              </a:rPr>
              <a:t>Elisha’s miracle foreshadowed that of Christ’s feeding the multitudes with food left over</a:t>
            </a:r>
            <a:r>
              <a:rPr lang="en-US" sz="2400" dirty="0">
                <a:latin typeface="+mj-lt"/>
              </a:rPr>
              <a:t> </a:t>
            </a:r>
            <a:r>
              <a:rPr lang="en-US" sz="2400" dirty="0" smtClean="0">
                <a:latin typeface="+mj-lt"/>
              </a:rPr>
              <a:t>(Jn. 6:1-13).</a:t>
            </a:r>
          </a:p>
          <a:p>
            <a:endParaRPr lang="en-US" sz="800" b="1" dirty="0" smtClean="0">
              <a:latin typeface="+mj-lt"/>
            </a:endParaRPr>
          </a:p>
        </p:txBody>
      </p:sp>
      <p:pic>
        <p:nvPicPr>
          <p:cNvPr id="4" name="Picture 3" descr="Do we have prophets today? – God In All Thing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725" y="-1"/>
            <a:ext cx="5248275" cy="6526769"/>
          </a:xfrm>
          <a:prstGeom prst="rect">
            <a:avLst/>
          </a:prstGeom>
        </p:spPr>
      </p:pic>
      <p:pic>
        <p:nvPicPr>
          <p:cNvPr id="6" name="Picture 5" descr="God Provides – God In All Th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3727" y="0"/>
            <a:ext cx="5248273" cy="6526768"/>
          </a:xfrm>
          <a:prstGeom prst="rect">
            <a:avLst/>
          </a:prstGeom>
        </p:spPr>
      </p:pic>
    </p:spTree>
    <p:extLst>
      <p:ext uri="{BB962C8B-B14F-4D97-AF65-F5344CB8AC3E}">
        <p14:creationId xmlns:p14="http://schemas.microsoft.com/office/powerpoint/2010/main" val="32698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rew Fountain - Why follow Jesus? | Newlife Church Toront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4" y="-1"/>
            <a:ext cx="5305425" cy="6494085"/>
          </a:xfrm>
          <a:prstGeom prst="rect">
            <a:avLst/>
          </a:prstGeom>
        </p:spPr>
      </p:pic>
      <p:sp>
        <p:nvSpPr>
          <p:cNvPr id="3" name="Rectangle 2"/>
          <p:cNvSpPr/>
          <p:nvPr/>
        </p:nvSpPr>
        <p:spPr>
          <a:xfrm>
            <a:off x="0" y="-76200"/>
            <a:ext cx="6762751" cy="6494085"/>
          </a:xfrm>
          <a:prstGeom prst="rect">
            <a:avLst/>
          </a:prstGeom>
        </p:spPr>
        <p:txBody>
          <a:bodyPr wrap="square">
            <a:spAutoFit/>
          </a:bodyPr>
          <a:lstStyle/>
          <a:p>
            <a:r>
              <a:rPr lang="en-US" sz="2400" b="1" dirty="0">
                <a:latin typeface="+mj-lt"/>
              </a:rPr>
              <a:t>HEALING OF NAAMAN</a:t>
            </a:r>
          </a:p>
          <a:p>
            <a:r>
              <a:rPr lang="en-US" sz="2400" dirty="0">
                <a:latin typeface="+mj-lt"/>
              </a:rPr>
              <a:t>“Now Naaman, </a:t>
            </a:r>
            <a:r>
              <a:rPr lang="en-US" sz="2400" dirty="0" smtClean="0">
                <a:latin typeface="+mj-lt"/>
              </a:rPr>
              <a:t>captain </a:t>
            </a:r>
            <a:r>
              <a:rPr lang="en-US" sz="2400" dirty="0">
                <a:latin typeface="+mj-lt"/>
              </a:rPr>
              <a:t>of the host of the king of Syria, was a great man with his master, and honourable, because by him the LORD had given deliverance unto Syria: he was also a mighty man in valour, but he was a leper” (5:1). </a:t>
            </a:r>
          </a:p>
          <a:p>
            <a:r>
              <a:rPr lang="en-US" sz="2400" dirty="0">
                <a:latin typeface="+mj-lt"/>
              </a:rPr>
              <a:t>Elisha’s </a:t>
            </a:r>
            <a:r>
              <a:rPr lang="en-US" sz="2400" dirty="0" smtClean="0">
                <a:latin typeface="+mj-lt"/>
              </a:rPr>
              <a:t>ministry was now reaching beyond Israel, as he healed a godly man of Syria, who had leprosy. </a:t>
            </a:r>
          </a:p>
          <a:p>
            <a:endParaRPr lang="en-US" sz="800" dirty="0" smtClean="0">
              <a:latin typeface="+mj-lt"/>
            </a:endParaRPr>
          </a:p>
          <a:p>
            <a:r>
              <a:rPr lang="en-US" sz="2400" dirty="0" smtClean="0">
                <a:latin typeface="+mj-lt"/>
              </a:rPr>
              <a:t>“So Naaman came with his horses and with his chariot, and stood at the door of the house of Elisha.  And Elisha sent a messenger unto him, saying, Go and wash in Jordan [7] times… and thou shall be clean… dipped himself [7] times… his flesh came again like unto the flesh of a little child… </a:t>
            </a:r>
            <a:r>
              <a:rPr lang="en-US" sz="2400" b="1" u="sng" dirty="0" smtClean="0">
                <a:latin typeface="+mj-lt"/>
              </a:rPr>
              <a:t>I</a:t>
            </a:r>
            <a:r>
              <a:rPr lang="en-US" sz="2400" u="sng" dirty="0" smtClean="0">
                <a:latin typeface="+mj-lt"/>
              </a:rPr>
              <a:t> </a:t>
            </a:r>
            <a:r>
              <a:rPr lang="en-US" sz="2400" b="1" u="sng" dirty="0" smtClean="0">
                <a:latin typeface="+mj-lt"/>
              </a:rPr>
              <a:t>know there is no God in all the earth, but in Israel</a:t>
            </a:r>
            <a:r>
              <a:rPr lang="en-US" sz="2400" dirty="0" smtClean="0">
                <a:latin typeface="+mj-lt"/>
              </a:rPr>
              <a:t>” (5:9-16).</a:t>
            </a:r>
          </a:p>
          <a:p>
            <a:r>
              <a:rPr lang="en-US" sz="2400" dirty="0" smtClean="0">
                <a:latin typeface="+mj-lt"/>
              </a:rPr>
              <a:t>Naaman, one of few believing Gentiles at the time, was healed by faith in the God of Israel.  </a:t>
            </a:r>
            <a:r>
              <a:rPr lang="en-US" sz="2400" b="1" dirty="0" smtClean="0">
                <a:latin typeface="+mj-lt"/>
              </a:rPr>
              <a:t>  </a:t>
            </a:r>
            <a:endParaRPr lang="en-US" sz="2400" b="1" dirty="0">
              <a:latin typeface="+mj-lt"/>
            </a:endParaRPr>
          </a:p>
        </p:txBody>
      </p:sp>
      <p:pic>
        <p:nvPicPr>
          <p:cNvPr id="4" name="Picture 3" descr="De todos los días: febrero 20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4" y="0"/>
            <a:ext cx="5305423" cy="6494084"/>
          </a:xfrm>
          <a:prstGeom prst="rect">
            <a:avLst/>
          </a:prstGeom>
        </p:spPr>
      </p:pic>
    </p:spTree>
    <p:extLst>
      <p:ext uri="{BB962C8B-B14F-4D97-AF65-F5344CB8AC3E}">
        <p14:creationId xmlns:p14="http://schemas.microsoft.com/office/powerpoint/2010/main" val="2928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092"/>
            <a:ext cx="7162800" cy="6617196"/>
          </a:xfrm>
          <a:prstGeom prst="rect">
            <a:avLst/>
          </a:prstGeom>
          <a:noFill/>
        </p:spPr>
        <p:txBody>
          <a:bodyPr wrap="square" rtlCol="0">
            <a:spAutoFit/>
          </a:bodyPr>
          <a:lstStyle/>
          <a:p>
            <a:r>
              <a:rPr lang="en-US" sz="2400" b="1" dirty="0" smtClean="0">
                <a:latin typeface="+mj-lt"/>
              </a:rPr>
              <a:t>KING JEHU</a:t>
            </a:r>
          </a:p>
          <a:p>
            <a:r>
              <a:rPr lang="en-US" sz="2400" dirty="0" smtClean="0">
                <a:latin typeface="+mj-lt"/>
              </a:rPr>
              <a:t>The series of evil kings continued in the northern kingdom </a:t>
            </a:r>
            <a:r>
              <a:rPr lang="en-US" sz="2400" dirty="0">
                <a:latin typeface="+mj-lt"/>
              </a:rPr>
              <a:t>[</a:t>
            </a:r>
            <a:r>
              <a:rPr lang="en-US" sz="2400" dirty="0" smtClean="0">
                <a:latin typeface="+mj-lt"/>
              </a:rPr>
              <a:t>Israel].  Next Jehu killed Jehoram and took the throne in 841 B.C.  Why?  Because Jehoram was an idol worshipper –</a:t>
            </a:r>
          </a:p>
          <a:p>
            <a:endParaRPr lang="en-US" sz="800" dirty="0" smtClean="0">
              <a:latin typeface="+mj-lt"/>
            </a:endParaRPr>
          </a:p>
          <a:p>
            <a:r>
              <a:rPr lang="en-US" sz="2400" dirty="0" smtClean="0">
                <a:latin typeface="+mj-lt"/>
              </a:rPr>
              <a:t>“And Jehu drew a bow with his full strength, and smote Jehoram…” (9:24).</a:t>
            </a:r>
          </a:p>
          <a:p>
            <a:r>
              <a:rPr lang="en-US" sz="2400" dirty="0">
                <a:latin typeface="+mj-lt"/>
              </a:rPr>
              <a:t>T</a:t>
            </a:r>
            <a:r>
              <a:rPr lang="en-US" sz="2400" dirty="0" smtClean="0">
                <a:latin typeface="+mj-lt"/>
              </a:rPr>
              <a:t>he killing rampage continued –</a:t>
            </a:r>
          </a:p>
          <a:p>
            <a:endParaRPr lang="en-US" sz="800" dirty="0" smtClean="0">
              <a:latin typeface="+mj-lt"/>
            </a:endParaRPr>
          </a:p>
          <a:p>
            <a:r>
              <a:rPr lang="en-US" sz="2400" dirty="0" smtClean="0">
                <a:latin typeface="+mj-lt"/>
              </a:rPr>
              <a:t>“But when Ahaziah the king of Judah saw this, he fled… And Jehu followed after him, and said, Smite him also… And they did… he fled to Megiddo, and died there.  And his servants carried him in a chariot to Jerusalem, and buried him in his sepulcher with his fathers in the city of David” (9:27,28).</a:t>
            </a:r>
          </a:p>
          <a:p>
            <a:r>
              <a:rPr lang="en-US" sz="2400" dirty="0" smtClean="0">
                <a:latin typeface="+mj-lt"/>
              </a:rPr>
              <a:t>Still more killing as Jehu found Jezebel, had her cast </a:t>
            </a:r>
          </a:p>
          <a:p>
            <a:r>
              <a:rPr lang="en-US" sz="2400" dirty="0" smtClean="0">
                <a:latin typeface="+mj-lt"/>
              </a:rPr>
              <a:t>out a window, fulfilling a prophesy of Elijah, “shall dogs eat the flesh of Jezebel” (9:36). </a:t>
            </a: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7075" y="-1"/>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616320" y="3093840"/>
              <a:ext cx="1029240" cy="617400"/>
            </p14:xfrm>
          </p:contentPart>
        </mc:Choice>
        <mc:Fallback xmlns="">
          <p:pic>
            <p:nvPicPr>
              <p:cNvPr id="4" name="Ink 3"/>
              <p:cNvPicPr/>
              <p:nvPr/>
            </p:nvPicPr>
            <p:blipFill>
              <a:blip r:embed="rId4"/>
              <a:stretch>
                <a:fillRect/>
              </a:stretch>
            </p:blipFill>
            <p:spPr>
              <a:xfrm>
                <a:off x="9606960" y="3084480"/>
                <a:ext cx="104796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9692640" y="3520440"/>
              <a:ext cx="1844280" cy="252000"/>
            </p14:xfrm>
          </p:contentPart>
        </mc:Choice>
        <mc:Fallback xmlns="">
          <p:pic>
            <p:nvPicPr>
              <p:cNvPr id="5" name="Ink 4"/>
              <p:cNvPicPr/>
              <p:nvPr/>
            </p:nvPicPr>
            <p:blipFill>
              <a:blip r:embed="rId6"/>
              <a:stretch>
                <a:fillRect/>
              </a:stretch>
            </p:blipFill>
            <p:spPr>
              <a:xfrm>
                <a:off x="9683280" y="3511080"/>
                <a:ext cx="1863000" cy="270720"/>
              </a:xfrm>
              <a:prstGeom prst="rect">
                <a:avLst/>
              </a:prstGeom>
            </p:spPr>
          </p:pic>
        </mc:Fallback>
      </mc:AlternateContent>
      <p:pic>
        <p:nvPicPr>
          <p:cNvPr id="7" name="Picture 6" descr="&lt;strong&gt;jezebel&lt;/strong&gt; | Flickr - Photo Shar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2801" y="-17354"/>
            <a:ext cx="5039330" cy="6839788"/>
          </a:xfrm>
          <a:prstGeom prst="rect">
            <a:avLst/>
          </a:prstGeom>
        </p:spPr>
      </p:pic>
    </p:spTree>
    <p:extLst>
      <p:ext uri="{BB962C8B-B14F-4D97-AF65-F5344CB8AC3E}">
        <p14:creationId xmlns:p14="http://schemas.microsoft.com/office/powerpoint/2010/main" val="200610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500"/>
                                        <p:tgtEl>
                                          <p:spTgt spid="2">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553200" cy="6247864"/>
          </a:xfrm>
          <a:prstGeom prst="rect">
            <a:avLst/>
          </a:prstGeom>
          <a:noFill/>
        </p:spPr>
        <p:txBody>
          <a:bodyPr wrap="square" rtlCol="0">
            <a:spAutoFit/>
          </a:bodyPr>
          <a:lstStyle/>
          <a:p>
            <a:r>
              <a:rPr lang="en-US" sz="2400" b="1" dirty="0" smtClean="0">
                <a:latin typeface="+mj-lt"/>
              </a:rPr>
              <a:t>JEHU’S RAMPAGE CONTINUES</a:t>
            </a:r>
          </a:p>
          <a:p>
            <a:r>
              <a:rPr lang="en-US" sz="2400" dirty="0" smtClean="0">
                <a:latin typeface="+mj-lt"/>
              </a:rPr>
              <a:t>Not content to dethrone two kings, Jehu set about to plot the executions of the remaining [70] descendants of King Ahab –</a:t>
            </a:r>
          </a:p>
          <a:p>
            <a:endParaRPr lang="en-US" sz="800" dirty="0" smtClean="0">
              <a:latin typeface="+mj-lt"/>
            </a:endParaRPr>
          </a:p>
          <a:p>
            <a:r>
              <a:rPr lang="en-US" sz="2400" dirty="0" smtClean="0">
                <a:latin typeface="+mj-lt"/>
              </a:rPr>
              <a:t>“And Ahab had [70 surviving relatives] in Samaria… slew [70] persons, and put their heads in baskets, and sent him them to Jezreel… lay them in 2 heaps at the entering in of the gate… so </a:t>
            </a:r>
            <a:r>
              <a:rPr lang="en-US" sz="2400" b="1" u="sng" dirty="0" smtClean="0">
                <a:latin typeface="+mj-lt"/>
              </a:rPr>
              <a:t>Jehu slew all that remained of the house of Ahab</a:t>
            </a:r>
            <a:r>
              <a:rPr lang="en-US" sz="2400" b="1" dirty="0" smtClean="0">
                <a:latin typeface="+mj-lt"/>
              </a:rPr>
              <a:t> </a:t>
            </a:r>
            <a:r>
              <a:rPr lang="en-US" sz="2400" dirty="0" smtClean="0">
                <a:latin typeface="+mj-lt"/>
              </a:rPr>
              <a:t>in Jezreel, and all his great men, and his kinsfolks, and his priests, until he left him none remaining” (10:1,7,11).</a:t>
            </a:r>
          </a:p>
          <a:p>
            <a:r>
              <a:rPr lang="en-US" sz="2400" dirty="0" smtClean="0">
                <a:latin typeface="+mj-lt"/>
              </a:rPr>
              <a:t>The destruction of the house of Ahab fulfilled the prophesy against the evil king –</a:t>
            </a:r>
          </a:p>
          <a:p>
            <a:endParaRPr lang="en-US" sz="800" dirty="0" smtClean="0">
              <a:latin typeface="+mj-lt"/>
            </a:endParaRPr>
          </a:p>
          <a:p>
            <a:r>
              <a:rPr lang="en-US" sz="2400" dirty="0" smtClean="0">
                <a:latin typeface="+mj-lt"/>
              </a:rPr>
              <a:t>“Behold, I will bring evil upon thee, and will </a:t>
            </a:r>
            <a:r>
              <a:rPr lang="en-US" sz="2400" b="1" u="sng" dirty="0" smtClean="0">
                <a:latin typeface="+mj-lt"/>
              </a:rPr>
              <a:t>take</a:t>
            </a:r>
            <a:r>
              <a:rPr lang="en-US" sz="2400" dirty="0" smtClean="0">
                <a:latin typeface="+mj-lt"/>
              </a:rPr>
              <a:t> </a:t>
            </a:r>
            <a:r>
              <a:rPr lang="en-US" sz="2400" b="1" u="sng" dirty="0" smtClean="0">
                <a:latin typeface="+mj-lt"/>
              </a:rPr>
              <a:t>away thy posterity</a:t>
            </a:r>
            <a:r>
              <a:rPr lang="en-US" sz="2400" dirty="0" smtClean="0">
                <a:latin typeface="+mj-lt"/>
              </a:rPr>
              <a:t>…” (1Kg. 21:21).</a:t>
            </a:r>
          </a:p>
          <a:p>
            <a:r>
              <a:rPr lang="en-US" sz="2400" dirty="0" smtClean="0">
                <a:latin typeface="+mj-lt"/>
              </a:rPr>
              <a:t>God did what He said He was going to do. </a:t>
            </a:r>
            <a:endParaRPr lang="en-US" sz="2400" dirty="0">
              <a:latin typeface="+mj-lt"/>
            </a:endParaRPr>
          </a:p>
        </p:txBody>
      </p:sp>
      <p:pic>
        <p:nvPicPr>
          <p:cNvPr id="5" name="Picture 4" descr="Literary Criticism and the Composition of the Hebrew Bib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6100" y="0"/>
            <a:ext cx="5295900" cy="6247864"/>
          </a:xfrm>
          <a:prstGeom prst="rect">
            <a:avLst/>
          </a:prstGeom>
        </p:spPr>
      </p:pic>
    </p:spTree>
    <p:extLst>
      <p:ext uri="{BB962C8B-B14F-4D97-AF65-F5344CB8AC3E}">
        <p14:creationId xmlns:p14="http://schemas.microsoft.com/office/powerpoint/2010/main" val="32905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1991976" cy="6263253"/>
          </a:xfrm>
          <a:prstGeom prst="rect">
            <a:avLst/>
          </a:prstGeom>
          <a:noFill/>
        </p:spPr>
        <p:txBody>
          <a:bodyPr wrap="square" rtlCol="0">
            <a:spAutoFit/>
          </a:bodyPr>
          <a:lstStyle/>
          <a:p>
            <a:r>
              <a:rPr lang="en-US" sz="2400" dirty="0" smtClean="0">
                <a:latin typeface="+mj-lt"/>
              </a:rPr>
              <a:t>Next Jehu met some relatives of the deceased King </a:t>
            </a:r>
            <a:r>
              <a:rPr lang="en-US" sz="2400" dirty="0" err="1" smtClean="0">
                <a:latin typeface="+mj-lt"/>
              </a:rPr>
              <a:t>Ahaziah</a:t>
            </a:r>
            <a:r>
              <a:rPr lang="en-US" sz="2400" dirty="0" smtClean="0">
                <a:latin typeface="+mj-lt"/>
              </a:rPr>
              <a:t> </a:t>
            </a:r>
          </a:p>
          <a:p>
            <a:r>
              <a:rPr lang="en-US" sz="2400" dirty="0" smtClean="0">
                <a:latin typeface="+mj-lt"/>
              </a:rPr>
              <a:t>[Judah], who had been in Jerusalem visiting with family.  When </a:t>
            </a:r>
          </a:p>
          <a:p>
            <a:r>
              <a:rPr lang="en-US" sz="2400" dirty="0" smtClean="0">
                <a:latin typeface="+mj-lt"/>
              </a:rPr>
              <a:t>he asked who they were –</a:t>
            </a:r>
          </a:p>
          <a:p>
            <a:endParaRPr lang="en-US" sz="900" dirty="0" smtClean="0">
              <a:latin typeface="+mj-lt"/>
            </a:endParaRPr>
          </a:p>
          <a:p>
            <a:r>
              <a:rPr lang="en-US" sz="2400" dirty="0" smtClean="0">
                <a:latin typeface="+mj-lt"/>
              </a:rPr>
              <a:t>“Jehu met with the brethren of Ahaziah king of Judah, and said, </a:t>
            </a:r>
          </a:p>
          <a:p>
            <a:r>
              <a:rPr lang="en-US" sz="2400" dirty="0" smtClean="0">
                <a:latin typeface="+mj-lt"/>
              </a:rPr>
              <a:t>Who are ye?  And they answered, We are the brethren of </a:t>
            </a:r>
          </a:p>
          <a:p>
            <a:r>
              <a:rPr lang="en-US" sz="2400" dirty="0" err="1" smtClean="0">
                <a:latin typeface="+mj-lt"/>
              </a:rPr>
              <a:t>Ahaziah</a:t>
            </a:r>
            <a:r>
              <a:rPr lang="en-US" sz="2400" dirty="0" smtClean="0">
                <a:latin typeface="+mj-lt"/>
              </a:rPr>
              <a:t>; and we go down to salute the children of the king and </a:t>
            </a:r>
          </a:p>
          <a:p>
            <a:r>
              <a:rPr lang="en-US" sz="2400" dirty="0" smtClean="0">
                <a:latin typeface="+mj-lt"/>
              </a:rPr>
              <a:t>queen” (10:13).</a:t>
            </a:r>
          </a:p>
          <a:p>
            <a:r>
              <a:rPr lang="en-US" sz="2400" dirty="0" smtClean="0">
                <a:latin typeface="+mj-lt"/>
              </a:rPr>
              <a:t>When he found out who they were, he put them to death.  Not </a:t>
            </a:r>
          </a:p>
          <a:p>
            <a:r>
              <a:rPr lang="en-US" sz="2400" dirty="0" smtClean="0">
                <a:latin typeface="+mj-lt"/>
              </a:rPr>
              <a:t>only </a:t>
            </a:r>
            <a:r>
              <a:rPr lang="en-US" sz="2400" dirty="0">
                <a:latin typeface="+mj-lt"/>
              </a:rPr>
              <a:t>did Jehu </a:t>
            </a:r>
            <a:r>
              <a:rPr lang="en-US" sz="2400" dirty="0" smtClean="0">
                <a:latin typeface="+mj-lt"/>
              </a:rPr>
              <a:t>kill </a:t>
            </a:r>
            <a:r>
              <a:rPr lang="en-US" sz="2400" dirty="0">
                <a:latin typeface="+mj-lt"/>
              </a:rPr>
              <a:t>two kings, Jezebel, and 70 members of Ahab’s </a:t>
            </a:r>
            <a:endParaRPr lang="en-US" sz="2400" dirty="0" smtClean="0">
              <a:latin typeface="+mj-lt"/>
            </a:endParaRPr>
          </a:p>
          <a:p>
            <a:r>
              <a:rPr lang="en-US" sz="2400" dirty="0" smtClean="0">
                <a:latin typeface="+mj-lt"/>
              </a:rPr>
              <a:t>family [Israel], he then executed family members of the dead </a:t>
            </a:r>
          </a:p>
          <a:p>
            <a:r>
              <a:rPr lang="en-US" sz="2400" dirty="0" smtClean="0">
                <a:latin typeface="+mj-lt"/>
              </a:rPr>
              <a:t>king of Judah.  Why?</a:t>
            </a:r>
          </a:p>
          <a:p>
            <a:r>
              <a:rPr lang="en-US" sz="2400" dirty="0" smtClean="0">
                <a:latin typeface="+mj-lt"/>
              </a:rPr>
              <a:t>He was ridding the land of apostates as called for since Moses – </a:t>
            </a:r>
          </a:p>
          <a:p>
            <a:endParaRPr lang="en-US" sz="800" dirty="0">
              <a:latin typeface="+mj-lt"/>
            </a:endParaRPr>
          </a:p>
          <a:p>
            <a:r>
              <a:rPr lang="en-US" sz="2400" dirty="0" smtClean="0">
                <a:latin typeface="+mj-lt"/>
              </a:rPr>
              <a:t>“… [if ye] go and serve other gods [brother, son, daughter, wife, friend]… not consent unto him, nor hearken to him… nor pity him… spare… conceal… </a:t>
            </a:r>
            <a:r>
              <a:rPr lang="en-US" sz="2400" b="1" u="sng" dirty="0" smtClean="0">
                <a:latin typeface="+mj-lt"/>
              </a:rPr>
              <a:t>but thou shalt surely kill him… stone him with stones, that he die</a:t>
            </a:r>
            <a:r>
              <a:rPr lang="en-US" sz="2400" dirty="0" smtClean="0">
                <a:latin typeface="+mj-lt"/>
              </a:rPr>
              <a:t>” (Deut. 13:6-10).  What’s worse?  </a:t>
            </a:r>
            <a:r>
              <a:rPr lang="en-US" sz="2400" i="1" dirty="0" smtClean="0">
                <a:latin typeface="+mj-lt"/>
              </a:rPr>
              <a:t>Killing an idol worshipper or allowing him [her] to cause many others to spend eternity in hell?  </a:t>
            </a:r>
            <a:r>
              <a:rPr lang="en-US" sz="2400" dirty="0" smtClean="0">
                <a:latin typeface="+mj-lt"/>
              </a:rPr>
              <a:t>Under the Old Covenant, the latter. </a:t>
            </a:r>
            <a:r>
              <a:rPr lang="en-US" sz="2400" i="1" dirty="0" smtClean="0">
                <a:latin typeface="+mj-lt"/>
              </a:rPr>
              <a:t> </a:t>
            </a:r>
            <a:endParaRPr lang="en-US" sz="2400" i="1" dirty="0">
              <a:latin typeface="+mj-lt"/>
            </a:endParaRPr>
          </a:p>
        </p:txBody>
      </p:sp>
      <p:pic>
        <p:nvPicPr>
          <p:cNvPr id="3" name="Picture 2" descr="David - Wikipedia"/>
          <p:cNvPicPr>
            <a:picLocks noChangeAspect="1"/>
          </p:cNvPicPr>
          <p:nvPr/>
        </p:nvPicPr>
        <p:blipFill rotWithShape="1">
          <a:blip r:embed="rId2" cstate="print">
            <a:extLst>
              <a:ext uri="{28A0092B-C50C-407E-A947-70E740481C1C}">
                <a14:useLocalDpi xmlns:a14="http://schemas.microsoft.com/office/drawing/2010/main" val="0"/>
              </a:ext>
            </a:extLst>
          </a:blip>
          <a:srcRect l="2599" t="-3322" r="-2599" b="33337"/>
          <a:stretch/>
        </p:blipFill>
        <p:spPr>
          <a:xfrm>
            <a:off x="8096249" y="-184256"/>
            <a:ext cx="4248149" cy="4689581"/>
          </a:xfrm>
          <a:prstGeom prst="rect">
            <a:avLst/>
          </a:prstGeom>
        </p:spPr>
      </p:pic>
    </p:spTree>
    <p:extLst>
      <p:ext uri="{BB962C8B-B14F-4D97-AF65-F5344CB8AC3E}">
        <p14:creationId xmlns:p14="http://schemas.microsoft.com/office/powerpoint/2010/main" val="30330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Effect transition="in" filter="fade">
                                      <p:cBhvr>
                                        <p:cTn id="21" dur="500"/>
                                        <p:tgtEl>
                                          <p:spTgt spid="2">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500"/>
                                        <p:tgtEl>
                                          <p:spTgt spid="2">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11" end="11"/>
                                            </p:txEl>
                                          </p:spTgt>
                                        </p:tgtEl>
                                        <p:attrNameLst>
                                          <p:attrName>style.visibility</p:attrName>
                                        </p:attrNameLst>
                                      </p:cBhvr>
                                      <p:to>
                                        <p:strVal val="visible"/>
                                      </p:to>
                                    </p:set>
                                    <p:animEffect transition="in" filter="fade">
                                      <p:cBhvr>
                                        <p:cTn id="30" dur="500"/>
                                        <p:tgtEl>
                                          <p:spTgt spid="2">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fade">
                                      <p:cBhvr>
                                        <p:cTn id="35" dur="500"/>
                                        <p:tgtEl>
                                          <p:spTgt spid="2">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14" end="14"/>
                                            </p:txEl>
                                          </p:spTgt>
                                        </p:tgtEl>
                                        <p:attrNameLst>
                                          <p:attrName>style.visibility</p:attrName>
                                        </p:attrNameLst>
                                      </p:cBhvr>
                                      <p:to>
                                        <p:strVal val="visible"/>
                                      </p:to>
                                    </p:set>
                                    <p:animEffect transition="in" filter="fade">
                                      <p:cBhvr>
                                        <p:cTn id="4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675"/>
            <a:ext cx="5953126" cy="6370975"/>
          </a:xfrm>
          <a:prstGeom prst="rect">
            <a:avLst/>
          </a:prstGeom>
          <a:noFill/>
        </p:spPr>
        <p:txBody>
          <a:bodyPr wrap="square" rtlCol="0">
            <a:spAutoFit/>
          </a:bodyPr>
          <a:lstStyle/>
          <a:p>
            <a:r>
              <a:rPr lang="en-US" sz="2400" b="1" dirty="0" smtClean="0">
                <a:latin typeface="+mj-lt"/>
              </a:rPr>
              <a:t>DESTRUCTION OF BAAL</a:t>
            </a:r>
          </a:p>
          <a:p>
            <a:r>
              <a:rPr lang="en-US" sz="2400" dirty="0" smtClean="0">
                <a:latin typeface="+mj-lt"/>
              </a:rPr>
              <a:t>“Now therefore call unto me [king Jehu] all the prophets of Baal, all his servants, and all his priests: for I have a great sacrifice to do to Baal… but Jehu did it in subtilty, to the intent that he might destroy the worshippers of Baal… And Jehu sent through all Israel: and all the worshippers of Baal, came… into the house of Baal… go in and slay them; let none come forth.  And they smote them with the edge of the sword… </a:t>
            </a:r>
            <a:r>
              <a:rPr lang="en-US" sz="2400" b="1" u="sng" dirty="0" smtClean="0">
                <a:latin typeface="+mj-lt"/>
              </a:rPr>
              <a:t>Thus Jehu destroyed Baal</a:t>
            </a:r>
            <a:r>
              <a:rPr lang="en-US" sz="2400" u="sng" dirty="0" smtClean="0">
                <a:latin typeface="+mj-lt"/>
              </a:rPr>
              <a:t> </a:t>
            </a:r>
            <a:r>
              <a:rPr lang="en-US" sz="2400" b="1" u="sng" dirty="0" smtClean="0">
                <a:latin typeface="+mj-lt"/>
              </a:rPr>
              <a:t>out of Israel</a:t>
            </a:r>
            <a:r>
              <a:rPr lang="en-US" sz="2400" dirty="0" smtClean="0">
                <a:latin typeface="+mj-lt"/>
              </a:rPr>
              <a:t>…” (10:19-28).</a:t>
            </a:r>
          </a:p>
          <a:p>
            <a:r>
              <a:rPr lang="en-US" sz="2400" dirty="0" smtClean="0">
                <a:latin typeface="+mj-lt"/>
              </a:rPr>
              <a:t>Jehu pretended to be a Baal worshipper in order to entice all the Baal worshippers in Israel [northern kingdom] to gather for a gigantic sacrifice.  They did and he killed them all as the Law of Moses required.   </a:t>
            </a:r>
          </a:p>
        </p:txBody>
      </p:sp>
      <p:pic>
        <p:nvPicPr>
          <p:cNvPr id="3" name="Picture 2" descr="Shemini (parsha)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9715" y="0"/>
            <a:ext cx="6162286" cy="6400800"/>
          </a:xfrm>
          <a:prstGeom prst="rect">
            <a:avLst/>
          </a:prstGeom>
        </p:spPr>
      </p:pic>
    </p:spTree>
    <p:extLst>
      <p:ext uri="{BB962C8B-B14F-4D97-AF65-F5344CB8AC3E}">
        <p14:creationId xmlns:p14="http://schemas.microsoft.com/office/powerpoint/2010/main" val="26710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7229475" cy="6494085"/>
          </a:xfrm>
          <a:prstGeom prst="rect">
            <a:avLst/>
          </a:prstGeom>
        </p:spPr>
        <p:txBody>
          <a:bodyPr wrap="square">
            <a:spAutoFit/>
          </a:bodyPr>
          <a:lstStyle/>
          <a:p>
            <a:r>
              <a:rPr lang="en-US" sz="2400" dirty="0" smtClean="0">
                <a:latin typeface="+mj-lt"/>
              </a:rPr>
              <a:t>“And </a:t>
            </a:r>
            <a:r>
              <a:rPr lang="en-US" sz="2400" dirty="0">
                <a:latin typeface="+mj-lt"/>
              </a:rPr>
              <a:t>the LORD said unto Jehu, Because thou hast done well… in my eyes… thy children of the 4</a:t>
            </a:r>
            <a:r>
              <a:rPr lang="en-US" sz="2400" baseline="30000" dirty="0">
                <a:latin typeface="+mj-lt"/>
              </a:rPr>
              <a:t>th</a:t>
            </a:r>
            <a:r>
              <a:rPr lang="en-US" sz="2400" dirty="0">
                <a:latin typeface="+mj-lt"/>
              </a:rPr>
              <a:t> generation shall sit on the throne of Israel” (10:19-30).  </a:t>
            </a:r>
          </a:p>
          <a:p>
            <a:r>
              <a:rPr lang="en-US" sz="2400" dirty="0">
                <a:latin typeface="+mj-lt"/>
              </a:rPr>
              <a:t>Jehoahaz, Jehoash, Jeroboam II, and Zechariah would all rule </a:t>
            </a:r>
            <a:r>
              <a:rPr lang="en-US" sz="2400" dirty="0" smtClean="0">
                <a:latin typeface="+mj-lt"/>
              </a:rPr>
              <a:t>the northern kingdom [Israel] as descendants </a:t>
            </a:r>
          </a:p>
          <a:p>
            <a:r>
              <a:rPr lang="en-US" sz="2400" dirty="0" smtClean="0">
                <a:latin typeface="+mj-lt"/>
              </a:rPr>
              <a:t>of King Jehu.  Just when it looked like the northern kingdom finally had a godly king –</a:t>
            </a:r>
          </a:p>
          <a:p>
            <a:endParaRPr lang="en-US" sz="800" dirty="0" smtClean="0">
              <a:latin typeface="+mj-lt"/>
            </a:endParaRPr>
          </a:p>
          <a:p>
            <a:r>
              <a:rPr lang="en-US" sz="2400" dirty="0" smtClean="0">
                <a:latin typeface="+mj-lt"/>
              </a:rPr>
              <a:t>“</a:t>
            </a:r>
            <a:r>
              <a:rPr lang="en-US" sz="2400" b="1" u="sng" dirty="0" smtClean="0">
                <a:latin typeface="+mj-lt"/>
              </a:rPr>
              <a:t>But Jehu took no heed to walk in the law of the LORD God of Israel with all his heart</a:t>
            </a:r>
            <a:r>
              <a:rPr lang="en-US" sz="2400" dirty="0" smtClean="0">
                <a:latin typeface="+mj-lt"/>
              </a:rPr>
              <a:t> (10:31)… And Jehu slept with his fathers: and they buried him in Samaria.  And Jehoahaz his son reigned in his stead.  And the time that Jehu reigned over Israel in Samaria was [28] years” [842-814 B.C.] (10:35,36).</a:t>
            </a:r>
          </a:p>
          <a:p>
            <a:r>
              <a:rPr lang="en-US" sz="2400" dirty="0" smtClean="0">
                <a:latin typeface="+mj-lt"/>
              </a:rPr>
              <a:t>In the end, </a:t>
            </a:r>
            <a:r>
              <a:rPr lang="en-US" sz="2400" b="1" i="1" dirty="0" smtClean="0">
                <a:latin typeface="+mj-lt"/>
              </a:rPr>
              <a:t>he failed God by rejecting the essence of the Law of Moses</a:t>
            </a:r>
            <a:r>
              <a:rPr lang="en-US" sz="2400" dirty="0" smtClean="0">
                <a:latin typeface="+mj-lt"/>
              </a:rPr>
              <a:t>, but God would honor his promise to put 4-generations on the throne of Israel.  Will they be good or evil kings?</a:t>
            </a:r>
            <a:endParaRPr lang="en-US" sz="2400" dirty="0">
              <a:latin typeface="+mj-lt"/>
            </a:endParaRPr>
          </a:p>
        </p:txBody>
      </p:sp>
      <p:pic>
        <p:nvPicPr>
          <p:cNvPr id="3" name="Picture 2" descr="File:Genealogy of the &lt;strong&gt;kings&lt;/strong&gt; of Israel and Judah.sv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3275" y="53279"/>
            <a:ext cx="5114924" cy="6858001"/>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605070" y="3482279"/>
              <a:ext cx="609840" cy="1989360"/>
            </p14:xfrm>
          </p:contentPart>
        </mc:Choice>
        <mc:Fallback xmlns="">
          <p:pic>
            <p:nvPicPr>
              <p:cNvPr id="4" name="Ink 3"/>
              <p:cNvPicPr/>
              <p:nvPr/>
            </p:nvPicPr>
            <p:blipFill>
              <a:blip r:embed="rId4"/>
              <a:stretch>
                <a:fillRect/>
              </a:stretch>
            </p:blipFill>
            <p:spPr>
              <a:xfrm>
                <a:off x="9595710" y="3472919"/>
                <a:ext cx="628560" cy="2008080"/>
              </a:xfrm>
              <a:prstGeom prst="rect">
                <a:avLst/>
              </a:prstGeom>
            </p:spPr>
          </p:pic>
        </mc:Fallback>
      </mc:AlternateContent>
    </p:spTree>
    <p:extLst>
      <p:ext uri="{BB962C8B-B14F-4D97-AF65-F5344CB8AC3E}">
        <p14:creationId xmlns:p14="http://schemas.microsoft.com/office/powerpoint/2010/main" val="144776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4242</TotalTime>
  <Words>3818</Words>
  <Application>Microsoft Office PowerPoint</Application>
  <PresentationFormat>Widescreen</PresentationFormat>
  <Paragraphs>190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131</cp:revision>
  <dcterms:created xsi:type="dcterms:W3CDTF">2018-06-18T11:08:46Z</dcterms:created>
  <dcterms:modified xsi:type="dcterms:W3CDTF">2019-06-28T13:08:49Z</dcterms:modified>
</cp:coreProperties>
</file>